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customXml/itemProps1.xml" ContentType="application/vnd.openxmlformats-officedocument.customXmlProperties+xml"/>
  <Default Extension="jpeg" ContentType="image/jpeg"/>
  <Default Extension="emf" ContentType="image/x-e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1" r:id="rId4"/>
    <p:sldId id="263" r:id="rId5"/>
    <p:sldId id="265" r:id="rId6"/>
    <p:sldId id="266" r:id="rId7"/>
    <p:sldId id="267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7" d="100"/>
          <a:sy n="77" d="100"/>
        </p:scale>
        <p:origin x="-94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88F63-5C65-4823-AA68-D72BF214F05E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0FE2729-3306-4E56-9333-D9C5D64EF993}">
      <dgm:prSet phldrT="[Text]"/>
      <dgm:spPr/>
      <dgm:t>
        <a:bodyPr/>
        <a:lstStyle/>
        <a:p>
          <a:r>
            <a:rPr lang="en-GB" dirty="0" smtClean="0"/>
            <a:t>Stage 1</a:t>
          </a:r>
          <a:endParaRPr lang="en-GB" dirty="0"/>
        </a:p>
      </dgm:t>
    </dgm:pt>
    <dgm:pt modelId="{B2B01D8F-6BC9-44B5-9819-A8177E89AAEF}" type="parTrans" cxnId="{A5F43DD3-CC4C-4151-9BDC-779E6AE22900}">
      <dgm:prSet/>
      <dgm:spPr/>
      <dgm:t>
        <a:bodyPr/>
        <a:lstStyle/>
        <a:p>
          <a:endParaRPr lang="en-GB"/>
        </a:p>
      </dgm:t>
    </dgm:pt>
    <dgm:pt modelId="{16B5B439-49BE-4D87-80DA-E4D806516C0C}" type="sibTrans" cxnId="{A5F43DD3-CC4C-4151-9BDC-779E6AE22900}">
      <dgm:prSet/>
      <dgm:spPr/>
      <dgm:t>
        <a:bodyPr/>
        <a:lstStyle/>
        <a:p>
          <a:endParaRPr lang="en-GB"/>
        </a:p>
      </dgm:t>
    </dgm:pt>
    <dgm:pt modelId="{F5F59ED6-88B4-4C7C-8057-9BD35FCDD079}">
      <dgm:prSet phldrT="[Text]"/>
      <dgm:spPr/>
      <dgm:t>
        <a:bodyPr/>
        <a:lstStyle/>
        <a:p>
          <a:r>
            <a:rPr lang="en-GB" dirty="0" smtClean="0"/>
            <a:t>Conversion of waste paper to Glucose</a:t>
          </a:r>
          <a:endParaRPr lang="en-GB" dirty="0"/>
        </a:p>
      </dgm:t>
    </dgm:pt>
    <dgm:pt modelId="{2517050B-BA6E-4F59-92A5-9CF559AEA4EA}" type="parTrans" cxnId="{829364FB-3EA2-44FE-8583-6AE10BB33FD9}">
      <dgm:prSet/>
      <dgm:spPr/>
      <dgm:t>
        <a:bodyPr/>
        <a:lstStyle/>
        <a:p>
          <a:endParaRPr lang="en-GB"/>
        </a:p>
      </dgm:t>
    </dgm:pt>
    <dgm:pt modelId="{6A287AA6-42F5-4A86-95AC-DD466964360D}" type="sibTrans" cxnId="{829364FB-3EA2-44FE-8583-6AE10BB33FD9}">
      <dgm:prSet/>
      <dgm:spPr/>
      <dgm:t>
        <a:bodyPr/>
        <a:lstStyle/>
        <a:p>
          <a:endParaRPr lang="en-GB"/>
        </a:p>
      </dgm:t>
    </dgm:pt>
    <dgm:pt modelId="{94CA358D-F2B7-43F7-8AAD-4E2EB05C6115}">
      <dgm:prSet phldrT="[Text]"/>
      <dgm:spPr/>
      <dgm:t>
        <a:bodyPr/>
        <a:lstStyle/>
        <a:p>
          <a:r>
            <a:rPr lang="en-GB" dirty="0" smtClean="0"/>
            <a:t>Stage 2</a:t>
          </a:r>
          <a:endParaRPr lang="en-GB" dirty="0"/>
        </a:p>
      </dgm:t>
    </dgm:pt>
    <dgm:pt modelId="{CDE24963-4B9B-460A-947B-274DEFDF4487}" type="parTrans" cxnId="{12D29572-7D6B-4811-8DF6-EF04D213D05C}">
      <dgm:prSet/>
      <dgm:spPr/>
      <dgm:t>
        <a:bodyPr/>
        <a:lstStyle/>
        <a:p>
          <a:endParaRPr lang="en-GB"/>
        </a:p>
      </dgm:t>
    </dgm:pt>
    <dgm:pt modelId="{B0D95D40-42F3-437A-802C-2481EA9F58D9}" type="sibTrans" cxnId="{12D29572-7D6B-4811-8DF6-EF04D213D05C}">
      <dgm:prSet/>
      <dgm:spPr/>
      <dgm:t>
        <a:bodyPr/>
        <a:lstStyle/>
        <a:p>
          <a:endParaRPr lang="en-GB"/>
        </a:p>
      </dgm:t>
    </dgm:pt>
    <dgm:pt modelId="{C9E10113-A4B9-4604-8170-BCFC22DC9F8E}">
      <dgm:prSet phldrT="[Text]"/>
      <dgm:spPr/>
      <dgm:t>
        <a:bodyPr/>
        <a:lstStyle/>
        <a:p>
          <a:r>
            <a:rPr lang="en-GB" dirty="0" smtClean="0"/>
            <a:t>Fermentation of Glucose to Lactate Salt (Fermentation)</a:t>
          </a:r>
          <a:endParaRPr lang="en-GB" dirty="0"/>
        </a:p>
      </dgm:t>
    </dgm:pt>
    <dgm:pt modelId="{E1E36ADA-A322-45B4-B191-497F45967D67}" type="parTrans" cxnId="{7508E647-3628-4D3A-9633-3C763EB6499E}">
      <dgm:prSet/>
      <dgm:spPr/>
      <dgm:t>
        <a:bodyPr/>
        <a:lstStyle/>
        <a:p>
          <a:endParaRPr lang="en-GB"/>
        </a:p>
      </dgm:t>
    </dgm:pt>
    <dgm:pt modelId="{C72E239B-F021-4A97-9CD9-D1A239D14B3A}" type="sibTrans" cxnId="{7508E647-3628-4D3A-9633-3C763EB6499E}">
      <dgm:prSet/>
      <dgm:spPr/>
      <dgm:t>
        <a:bodyPr/>
        <a:lstStyle/>
        <a:p>
          <a:endParaRPr lang="en-GB"/>
        </a:p>
      </dgm:t>
    </dgm:pt>
    <dgm:pt modelId="{DC8C0D81-5865-4E7D-B10B-9667E591CB75}">
      <dgm:prSet phldrT="[Text]"/>
      <dgm:spPr/>
      <dgm:t>
        <a:bodyPr/>
        <a:lstStyle/>
        <a:p>
          <a:r>
            <a:rPr lang="en-GB" dirty="0" smtClean="0"/>
            <a:t>Stage 3</a:t>
          </a:r>
          <a:endParaRPr lang="en-GB" dirty="0"/>
        </a:p>
      </dgm:t>
    </dgm:pt>
    <dgm:pt modelId="{CF349CC9-2383-4731-A477-29A44556A897}" type="parTrans" cxnId="{34994823-AB72-4AD7-B33B-70743A0E193A}">
      <dgm:prSet/>
      <dgm:spPr/>
      <dgm:t>
        <a:bodyPr/>
        <a:lstStyle/>
        <a:p>
          <a:endParaRPr lang="en-GB"/>
        </a:p>
      </dgm:t>
    </dgm:pt>
    <dgm:pt modelId="{A31F334F-9CEB-4FEC-9627-7B0FA88E6AB8}" type="sibTrans" cxnId="{34994823-AB72-4AD7-B33B-70743A0E193A}">
      <dgm:prSet/>
      <dgm:spPr/>
      <dgm:t>
        <a:bodyPr/>
        <a:lstStyle/>
        <a:p>
          <a:endParaRPr lang="en-GB"/>
        </a:p>
      </dgm:t>
    </dgm:pt>
    <dgm:pt modelId="{520CECAA-2A33-4EE6-9E20-DA3C83A77788}">
      <dgm:prSet phldrT="[Text]"/>
      <dgm:spPr/>
      <dgm:t>
        <a:bodyPr/>
        <a:lstStyle/>
        <a:p>
          <a:r>
            <a:rPr lang="en-GB" dirty="0" smtClean="0"/>
            <a:t>Acidulation to liberate Lactic Acid</a:t>
          </a:r>
          <a:endParaRPr lang="en-GB" dirty="0"/>
        </a:p>
      </dgm:t>
    </dgm:pt>
    <dgm:pt modelId="{6446C574-DF8A-4D40-B37B-F33174E3A2F4}" type="parTrans" cxnId="{618DD774-7EE3-4404-9D49-14D8638EE083}">
      <dgm:prSet/>
      <dgm:spPr/>
      <dgm:t>
        <a:bodyPr/>
        <a:lstStyle/>
        <a:p>
          <a:endParaRPr lang="en-GB"/>
        </a:p>
      </dgm:t>
    </dgm:pt>
    <dgm:pt modelId="{E6003849-B83C-490D-A116-10833593ED79}" type="sibTrans" cxnId="{618DD774-7EE3-4404-9D49-14D8638EE083}">
      <dgm:prSet/>
      <dgm:spPr/>
      <dgm:t>
        <a:bodyPr/>
        <a:lstStyle/>
        <a:p>
          <a:endParaRPr lang="en-GB"/>
        </a:p>
      </dgm:t>
    </dgm:pt>
    <dgm:pt modelId="{146E8BA2-1011-42D8-A059-8240DE8F1284}">
      <dgm:prSet phldrT="[Text]"/>
      <dgm:spPr/>
      <dgm:t>
        <a:bodyPr/>
        <a:lstStyle/>
        <a:p>
          <a:r>
            <a:rPr lang="en-GB" dirty="0" smtClean="0"/>
            <a:t>Stage 4</a:t>
          </a:r>
          <a:endParaRPr lang="en-GB" dirty="0"/>
        </a:p>
      </dgm:t>
    </dgm:pt>
    <dgm:pt modelId="{3BD48624-5D5E-4B7F-928E-5C380925C218}" type="parTrans" cxnId="{1505A627-1486-436B-8D6D-891CE3B3427E}">
      <dgm:prSet/>
      <dgm:spPr/>
      <dgm:t>
        <a:bodyPr/>
        <a:lstStyle/>
        <a:p>
          <a:endParaRPr lang="en-GB"/>
        </a:p>
      </dgm:t>
    </dgm:pt>
    <dgm:pt modelId="{7905A74F-C7C5-4504-B66B-439C542C6B44}" type="sibTrans" cxnId="{1505A627-1486-436B-8D6D-891CE3B3427E}">
      <dgm:prSet/>
      <dgm:spPr/>
      <dgm:t>
        <a:bodyPr/>
        <a:lstStyle/>
        <a:p>
          <a:endParaRPr lang="en-GB"/>
        </a:p>
      </dgm:t>
    </dgm:pt>
    <dgm:pt modelId="{FE54EB17-8D57-496E-960C-8951995D59CD}">
      <dgm:prSet phldrT="[Text]"/>
      <dgm:spPr/>
      <dgm:t>
        <a:bodyPr/>
        <a:lstStyle/>
        <a:p>
          <a:r>
            <a:rPr lang="en-GB" dirty="0" smtClean="0"/>
            <a:t>Stage 5</a:t>
          </a:r>
          <a:endParaRPr lang="en-GB" dirty="0"/>
        </a:p>
      </dgm:t>
    </dgm:pt>
    <dgm:pt modelId="{38566686-A0AA-4070-BD81-040DEDCDEED9}" type="parTrans" cxnId="{B751A21F-963C-4670-BCD3-6F2F3421019B}">
      <dgm:prSet/>
      <dgm:spPr/>
      <dgm:t>
        <a:bodyPr/>
        <a:lstStyle/>
        <a:p>
          <a:endParaRPr lang="en-GB"/>
        </a:p>
      </dgm:t>
    </dgm:pt>
    <dgm:pt modelId="{F08C6E50-E5C3-4568-B7D8-B0B0E1666A40}" type="sibTrans" cxnId="{B751A21F-963C-4670-BCD3-6F2F3421019B}">
      <dgm:prSet/>
      <dgm:spPr/>
      <dgm:t>
        <a:bodyPr/>
        <a:lstStyle/>
        <a:p>
          <a:endParaRPr lang="en-GB"/>
        </a:p>
      </dgm:t>
    </dgm:pt>
    <dgm:pt modelId="{27896F1D-6239-431B-BDD1-1A001BD70D45}">
      <dgm:prSet phldrT="[Text]"/>
      <dgm:spPr/>
      <dgm:t>
        <a:bodyPr/>
        <a:lstStyle/>
        <a:p>
          <a:r>
            <a:rPr lang="en-GB" dirty="0" smtClean="0"/>
            <a:t>Extraction with n-butanol</a:t>
          </a:r>
          <a:endParaRPr lang="en-GB" dirty="0"/>
        </a:p>
      </dgm:t>
    </dgm:pt>
    <dgm:pt modelId="{B6E7B93F-21A9-4530-BAEF-E0ED4A2D168C}" type="parTrans" cxnId="{91663989-6077-45A4-B551-F311BA18F9BE}">
      <dgm:prSet/>
      <dgm:spPr/>
      <dgm:t>
        <a:bodyPr/>
        <a:lstStyle/>
        <a:p>
          <a:endParaRPr lang="en-GB"/>
        </a:p>
      </dgm:t>
    </dgm:pt>
    <dgm:pt modelId="{7B9EDB56-44CA-4FE1-9E57-1771EEB71E61}" type="sibTrans" cxnId="{91663989-6077-45A4-B551-F311BA18F9BE}">
      <dgm:prSet/>
      <dgm:spPr/>
      <dgm:t>
        <a:bodyPr/>
        <a:lstStyle/>
        <a:p>
          <a:endParaRPr lang="en-GB"/>
        </a:p>
      </dgm:t>
    </dgm:pt>
    <dgm:pt modelId="{8702635C-4464-4563-A0C5-B06B0E07BF37}">
      <dgm:prSet phldrT="[Text]"/>
      <dgm:spPr/>
      <dgm:t>
        <a:bodyPr/>
        <a:lstStyle/>
        <a:p>
          <a:r>
            <a:rPr lang="en-GB" dirty="0" smtClean="0"/>
            <a:t>Stage 6</a:t>
          </a:r>
          <a:endParaRPr lang="en-GB" dirty="0"/>
        </a:p>
      </dgm:t>
    </dgm:pt>
    <dgm:pt modelId="{2660FEE1-6112-42CB-B48C-23FB7B078E5D}" type="parTrans" cxnId="{E94B8568-7523-45D4-906D-807126402967}">
      <dgm:prSet/>
      <dgm:spPr/>
      <dgm:t>
        <a:bodyPr/>
        <a:lstStyle/>
        <a:p>
          <a:endParaRPr lang="en-GB"/>
        </a:p>
      </dgm:t>
    </dgm:pt>
    <dgm:pt modelId="{F8B632C2-782F-4364-9731-51C25A927D3C}" type="sibTrans" cxnId="{E94B8568-7523-45D4-906D-807126402967}">
      <dgm:prSet/>
      <dgm:spPr/>
      <dgm:t>
        <a:bodyPr/>
        <a:lstStyle/>
        <a:p>
          <a:endParaRPr lang="en-GB"/>
        </a:p>
      </dgm:t>
    </dgm:pt>
    <dgm:pt modelId="{94AA4125-1E06-4293-9E31-D02571D5C97A}">
      <dgm:prSet phldrT="[Text]"/>
      <dgm:spPr/>
      <dgm:t>
        <a:bodyPr/>
        <a:lstStyle/>
        <a:p>
          <a:r>
            <a:rPr lang="en-GB" dirty="0" smtClean="0"/>
            <a:t>Esterification to Butyl Lactate (acid catalysed)</a:t>
          </a:r>
          <a:endParaRPr lang="en-GB" dirty="0"/>
        </a:p>
      </dgm:t>
    </dgm:pt>
    <dgm:pt modelId="{CEBC2DB3-EC73-4D51-A73F-56EA74D40CAE}" type="parTrans" cxnId="{67422E91-E01A-4E88-BD86-B3D63000C429}">
      <dgm:prSet/>
      <dgm:spPr/>
      <dgm:t>
        <a:bodyPr/>
        <a:lstStyle/>
        <a:p>
          <a:endParaRPr lang="en-GB"/>
        </a:p>
      </dgm:t>
    </dgm:pt>
    <dgm:pt modelId="{73C6C4DF-1198-45A9-B97C-255C9B6D9F8A}" type="sibTrans" cxnId="{67422E91-E01A-4E88-BD86-B3D63000C429}">
      <dgm:prSet/>
      <dgm:spPr/>
      <dgm:t>
        <a:bodyPr/>
        <a:lstStyle/>
        <a:p>
          <a:endParaRPr lang="en-GB"/>
        </a:p>
      </dgm:t>
    </dgm:pt>
    <dgm:pt modelId="{0A1309F6-1796-40CF-9999-307E149F21FE}">
      <dgm:prSet phldrT="[Text]"/>
      <dgm:spPr/>
      <dgm:t>
        <a:bodyPr/>
        <a:lstStyle/>
        <a:p>
          <a:r>
            <a:rPr lang="en-GB" dirty="0" smtClean="0"/>
            <a:t>Stage 7</a:t>
          </a:r>
          <a:endParaRPr lang="en-GB" dirty="0"/>
        </a:p>
      </dgm:t>
    </dgm:pt>
    <dgm:pt modelId="{CDDF4949-7A85-4689-B933-C175183E3B11}" type="parTrans" cxnId="{D7F9102B-EDD5-468D-8C8C-D78C5659DCE9}">
      <dgm:prSet/>
      <dgm:spPr/>
      <dgm:t>
        <a:bodyPr/>
        <a:lstStyle/>
        <a:p>
          <a:endParaRPr lang="en-GB"/>
        </a:p>
      </dgm:t>
    </dgm:pt>
    <dgm:pt modelId="{A812FEAB-3841-4DD5-ADF9-60D1B1CDE61C}" type="sibTrans" cxnId="{D7F9102B-EDD5-468D-8C8C-D78C5659DCE9}">
      <dgm:prSet/>
      <dgm:spPr/>
      <dgm:t>
        <a:bodyPr/>
        <a:lstStyle/>
        <a:p>
          <a:endParaRPr lang="en-GB"/>
        </a:p>
      </dgm:t>
    </dgm:pt>
    <dgm:pt modelId="{97895C67-E373-4231-BC8C-D47AD9C56EAF}">
      <dgm:prSet phldrT="[Text]"/>
      <dgm:spPr/>
      <dgm:t>
        <a:bodyPr/>
        <a:lstStyle/>
        <a:p>
          <a:r>
            <a:rPr lang="en-GB" dirty="0" smtClean="0"/>
            <a:t>Neutralisation of catalyst</a:t>
          </a:r>
          <a:endParaRPr lang="en-GB" dirty="0"/>
        </a:p>
      </dgm:t>
    </dgm:pt>
    <dgm:pt modelId="{78F1FE68-978E-40C8-BCEE-E668E192FFB1}" type="parTrans" cxnId="{570A4CAE-68D7-456F-85C1-861B8DB6570A}">
      <dgm:prSet/>
      <dgm:spPr/>
      <dgm:t>
        <a:bodyPr/>
        <a:lstStyle/>
        <a:p>
          <a:endParaRPr lang="en-GB"/>
        </a:p>
      </dgm:t>
    </dgm:pt>
    <dgm:pt modelId="{01D8E35B-E144-4045-B5F5-42EC9201C00B}" type="sibTrans" cxnId="{570A4CAE-68D7-456F-85C1-861B8DB6570A}">
      <dgm:prSet/>
      <dgm:spPr/>
      <dgm:t>
        <a:bodyPr/>
        <a:lstStyle/>
        <a:p>
          <a:endParaRPr lang="en-GB"/>
        </a:p>
      </dgm:t>
    </dgm:pt>
    <dgm:pt modelId="{3832C1D5-54F4-40DB-94E7-44505F36B48C}">
      <dgm:prSet phldrT="[Text]"/>
      <dgm:spPr/>
      <dgm:t>
        <a:bodyPr/>
        <a:lstStyle/>
        <a:p>
          <a:r>
            <a:rPr lang="en-GB" smtClean="0"/>
            <a:t>Distillation of spec Butyl Lactate</a:t>
          </a:r>
          <a:endParaRPr lang="en-GB" dirty="0"/>
        </a:p>
      </dgm:t>
    </dgm:pt>
    <dgm:pt modelId="{B647E9C8-DC87-4696-9BDE-D200E7E09531}" type="parTrans" cxnId="{AA3F0B93-F501-4090-871A-1143DDC91903}">
      <dgm:prSet/>
      <dgm:spPr/>
      <dgm:t>
        <a:bodyPr/>
        <a:lstStyle/>
        <a:p>
          <a:endParaRPr lang="en-GB"/>
        </a:p>
      </dgm:t>
    </dgm:pt>
    <dgm:pt modelId="{12D7A461-B84C-43E5-8BC8-63EC0C5B25EB}" type="sibTrans" cxnId="{AA3F0B93-F501-4090-871A-1143DDC91903}">
      <dgm:prSet/>
      <dgm:spPr/>
      <dgm:t>
        <a:bodyPr/>
        <a:lstStyle/>
        <a:p>
          <a:endParaRPr lang="en-GB"/>
        </a:p>
      </dgm:t>
    </dgm:pt>
    <dgm:pt modelId="{92D82D8F-0B7D-4AB4-9560-BC9A2359098E}" type="pres">
      <dgm:prSet presAssocID="{F5288F63-5C65-4823-AA68-D72BF214F0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AFACF2-8522-4C4A-89BB-2438774CD6E1}" type="pres">
      <dgm:prSet presAssocID="{00FE2729-3306-4E56-9333-D9C5D64EF993}" presName="composite" presStyleCnt="0"/>
      <dgm:spPr/>
    </dgm:pt>
    <dgm:pt modelId="{20B2CE55-21EA-46DF-82B3-63B9C8F37CD4}" type="pres">
      <dgm:prSet presAssocID="{00FE2729-3306-4E56-9333-D9C5D64EF993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0738E8-6CFA-4C26-B663-822BCEC99975}" type="pres">
      <dgm:prSet presAssocID="{00FE2729-3306-4E56-9333-D9C5D64EF99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CD766C-4909-462C-A3F8-302443261DCC}" type="pres">
      <dgm:prSet presAssocID="{16B5B439-49BE-4D87-80DA-E4D806516C0C}" presName="sp" presStyleCnt="0"/>
      <dgm:spPr/>
    </dgm:pt>
    <dgm:pt modelId="{3BF1E4F8-C7AF-46A1-8902-74DB0A7A5A75}" type="pres">
      <dgm:prSet presAssocID="{94CA358D-F2B7-43F7-8AAD-4E2EB05C6115}" presName="composite" presStyleCnt="0"/>
      <dgm:spPr/>
    </dgm:pt>
    <dgm:pt modelId="{1A1E1306-4225-4D2A-A6DE-3D3EEE91F7A2}" type="pres">
      <dgm:prSet presAssocID="{94CA358D-F2B7-43F7-8AAD-4E2EB05C6115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E3465-7D9F-4CEF-8C47-740F8120F3F7}" type="pres">
      <dgm:prSet presAssocID="{94CA358D-F2B7-43F7-8AAD-4E2EB05C6115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59A87C-5996-4368-9ED8-16D3E141C43D}" type="pres">
      <dgm:prSet presAssocID="{B0D95D40-42F3-437A-802C-2481EA9F58D9}" presName="sp" presStyleCnt="0"/>
      <dgm:spPr/>
    </dgm:pt>
    <dgm:pt modelId="{E77B6080-7B3E-4FB4-A392-E7E267B308CC}" type="pres">
      <dgm:prSet presAssocID="{DC8C0D81-5865-4E7D-B10B-9667E591CB75}" presName="composite" presStyleCnt="0"/>
      <dgm:spPr/>
    </dgm:pt>
    <dgm:pt modelId="{84FFF745-0725-4783-ADB3-3D090F13AA1D}" type="pres">
      <dgm:prSet presAssocID="{DC8C0D81-5865-4E7D-B10B-9667E591CB75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ED1BE9-D62B-4888-B57B-13959CD059CF}" type="pres">
      <dgm:prSet presAssocID="{DC8C0D81-5865-4E7D-B10B-9667E591CB7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221326-0EA5-432E-A4FA-8F9A65BAC8C8}" type="pres">
      <dgm:prSet presAssocID="{A31F334F-9CEB-4FEC-9627-7B0FA88E6AB8}" presName="sp" presStyleCnt="0"/>
      <dgm:spPr/>
    </dgm:pt>
    <dgm:pt modelId="{3E7FF2BF-2C12-4AFC-B3F0-7432A89273D1}" type="pres">
      <dgm:prSet presAssocID="{146E8BA2-1011-42D8-A059-8240DE8F1284}" presName="composite" presStyleCnt="0"/>
      <dgm:spPr/>
    </dgm:pt>
    <dgm:pt modelId="{360B1154-A426-487E-AF57-718E1BA7A0D0}" type="pres">
      <dgm:prSet presAssocID="{146E8BA2-1011-42D8-A059-8240DE8F1284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37BD11-0485-4FEB-BF7B-70E015FC0BCB}" type="pres">
      <dgm:prSet presAssocID="{146E8BA2-1011-42D8-A059-8240DE8F1284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7CB9AD-4ECA-49FC-B77F-1F98BBC6FB2D}" type="pres">
      <dgm:prSet presAssocID="{7905A74F-C7C5-4504-B66B-439C542C6B44}" presName="sp" presStyleCnt="0"/>
      <dgm:spPr/>
    </dgm:pt>
    <dgm:pt modelId="{1DB3EB56-BA13-4B5E-AFDC-268EF75557A9}" type="pres">
      <dgm:prSet presAssocID="{FE54EB17-8D57-496E-960C-8951995D59CD}" presName="composite" presStyleCnt="0"/>
      <dgm:spPr/>
    </dgm:pt>
    <dgm:pt modelId="{7C7F98A9-7654-460E-A23D-64333644E841}" type="pres">
      <dgm:prSet presAssocID="{FE54EB17-8D57-496E-960C-8951995D59CD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1F721-C3A4-4DBC-862C-AA98B8875680}" type="pres">
      <dgm:prSet presAssocID="{FE54EB17-8D57-496E-960C-8951995D59CD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A06948-40F8-43FE-B537-29A2AED11ECE}" type="pres">
      <dgm:prSet presAssocID="{F08C6E50-E5C3-4568-B7D8-B0B0E1666A40}" presName="sp" presStyleCnt="0"/>
      <dgm:spPr/>
    </dgm:pt>
    <dgm:pt modelId="{6EBFFB8B-7D11-494E-8B53-F46E1382156B}" type="pres">
      <dgm:prSet presAssocID="{8702635C-4464-4563-A0C5-B06B0E07BF37}" presName="composite" presStyleCnt="0"/>
      <dgm:spPr/>
    </dgm:pt>
    <dgm:pt modelId="{A067497F-666B-42D5-9CEA-BF7B8821AEFE}" type="pres">
      <dgm:prSet presAssocID="{8702635C-4464-4563-A0C5-B06B0E07BF3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A99DF2-21D4-4232-A386-848F258E03DB}" type="pres">
      <dgm:prSet presAssocID="{8702635C-4464-4563-A0C5-B06B0E07BF3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35469C-1583-42ED-BAD3-0344B7C795F4}" type="pres">
      <dgm:prSet presAssocID="{F8B632C2-782F-4364-9731-51C25A927D3C}" presName="sp" presStyleCnt="0"/>
      <dgm:spPr/>
    </dgm:pt>
    <dgm:pt modelId="{5F6345B0-9884-4F76-AACF-53607DBF7719}" type="pres">
      <dgm:prSet presAssocID="{0A1309F6-1796-40CF-9999-307E149F21FE}" presName="composite" presStyleCnt="0"/>
      <dgm:spPr/>
    </dgm:pt>
    <dgm:pt modelId="{4B3A8BB1-E26D-438C-947B-828BDB811926}" type="pres">
      <dgm:prSet presAssocID="{0A1309F6-1796-40CF-9999-307E149F21FE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628F3F-CC9C-483C-84BA-ADC17C541EE1}" type="pres">
      <dgm:prSet presAssocID="{0A1309F6-1796-40CF-9999-307E149F21FE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F43DD3-CC4C-4151-9BDC-779E6AE22900}" srcId="{F5288F63-5C65-4823-AA68-D72BF214F05E}" destId="{00FE2729-3306-4E56-9333-D9C5D64EF993}" srcOrd="0" destOrd="0" parTransId="{B2B01D8F-6BC9-44B5-9819-A8177E89AAEF}" sibTransId="{16B5B439-49BE-4D87-80DA-E4D806516C0C}"/>
    <dgm:cxn modelId="{34994823-AB72-4AD7-B33B-70743A0E193A}" srcId="{F5288F63-5C65-4823-AA68-D72BF214F05E}" destId="{DC8C0D81-5865-4E7D-B10B-9667E591CB75}" srcOrd="2" destOrd="0" parTransId="{CF349CC9-2383-4731-A477-29A44556A897}" sibTransId="{A31F334F-9CEB-4FEC-9627-7B0FA88E6AB8}"/>
    <dgm:cxn modelId="{618DD774-7EE3-4404-9D49-14D8638EE083}" srcId="{DC8C0D81-5865-4E7D-B10B-9667E591CB75}" destId="{520CECAA-2A33-4EE6-9E20-DA3C83A77788}" srcOrd="0" destOrd="0" parTransId="{6446C574-DF8A-4D40-B37B-F33174E3A2F4}" sibTransId="{E6003849-B83C-490D-A116-10833593ED79}"/>
    <dgm:cxn modelId="{FF3EBC5B-5BDC-4092-8424-0ABB453B38AB}" type="presOf" srcId="{27896F1D-6239-431B-BDD1-1A001BD70D45}" destId="{2637BD11-0485-4FEB-BF7B-70E015FC0BCB}" srcOrd="0" destOrd="0" presId="urn:microsoft.com/office/officeart/2005/8/layout/chevron2"/>
    <dgm:cxn modelId="{91663989-6077-45A4-B551-F311BA18F9BE}" srcId="{146E8BA2-1011-42D8-A059-8240DE8F1284}" destId="{27896F1D-6239-431B-BDD1-1A001BD70D45}" srcOrd="0" destOrd="0" parTransId="{B6E7B93F-21A9-4530-BAEF-E0ED4A2D168C}" sibTransId="{7B9EDB56-44CA-4FE1-9E57-1771EEB71E61}"/>
    <dgm:cxn modelId="{7508E647-3628-4D3A-9633-3C763EB6499E}" srcId="{94CA358D-F2B7-43F7-8AAD-4E2EB05C6115}" destId="{C9E10113-A4B9-4604-8170-BCFC22DC9F8E}" srcOrd="0" destOrd="0" parTransId="{E1E36ADA-A322-45B4-B191-497F45967D67}" sibTransId="{C72E239B-F021-4A97-9CD9-D1A239D14B3A}"/>
    <dgm:cxn modelId="{0FA4AF4B-3902-4F61-A4A7-E2E65B29BF58}" type="presOf" srcId="{97895C67-E373-4231-BC8C-D47AD9C56EAF}" destId="{81A99DF2-21D4-4232-A386-848F258E03DB}" srcOrd="0" destOrd="0" presId="urn:microsoft.com/office/officeart/2005/8/layout/chevron2"/>
    <dgm:cxn modelId="{2FECC454-426A-4B1B-A990-4B213DC0FED7}" type="presOf" srcId="{0A1309F6-1796-40CF-9999-307E149F21FE}" destId="{4B3A8BB1-E26D-438C-947B-828BDB811926}" srcOrd="0" destOrd="0" presId="urn:microsoft.com/office/officeart/2005/8/layout/chevron2"/>
    <dgm:cxn modelId="{C7068778-CD5E-4A1E-8673-45F5ACDBE8EC}" type="presOf" srcId="{00FE2729-3306-4E56-9333-D9C5D64EF993}" destId="{20B2CE55-21EA-46DF-82B3-63B9C8F37CD4}" srcOrd="0" destOrd="0" presId="urn:microsoft.com/office/officeart/2005/8/layout/chevron2"/>
    <dgm:cxn modelId="{AA3F0B93-F501-4090-871A-1143DDC91903}" srcId="{0A1309F6-1796-40CF-9999-307E149F21FE}" destId="{3832C1D5-54F4-40DB-94E7-44505F36B48C}" srcOrd="0" destOrd="0" parTransId="{B647E9C8-DC87-4696-9BDE-D200E7E09531}" sibTransId="{12D7A461-B84C-43E5-8BC8-63EC0C5B25EB}"/>
    <dgm:cxn modelId="{C8EE2EDB-2D1E-42E4-80F5-F71EB9A92DC9}" type="presOf" srcId="{DC8C0D81-5865-4E7D-B10B-9667E591CB75}" destId="{84FFF745-0725-4783-ADB3-3D090F13AA1D}" srcOrd="0" destOrd="0" presId="urn:microsoft.com/office/officeart/2005/8/layout/chevron2"/>
    <dgm:cxn modelId="{12D29572-7D6B-4811-8DF6-EF04D213D05C}" srcId="{F5288F63-5C65-4823-AA68-D72BF214F05E}" destId="{94CA358D-F2B7-43F7-8AAD-4E2EB05C6115}" srcOrd="1" destOrd="0" parTransId="{CDE24963-4B9B-460A-947B-274DEFDF4487}" sibTransId="{B0D95D40-42F3-437A-802C-2481EA9F58D9}"/>
    <dgm:cxn modelId="{D7F9102B-EDD5-468D-8C8C-D78C5659DCE9}" srcId="{F5288F63-5C65-4823-AA68-D72BF214F05E}" destId="{0A1309F6-1796-40CF-9999-307E149F21FE}" srcOrd="6" destOrd="0" parTransId="{CDDF4949-7A85-4689-B933-C175183E3B11}" sibTransId="{A812FEAB-3841-4DD5-ADF9-60D1B1CDE61C}"/>
    <dgm:cxn modelId="{1505A627-1486-436B-8D6D-891CE3B3427E}" srcId="{F5288F63-5C65-4823-AA68-D72BF214F05E}" destId="{146E8BA2-1011-42D8-A059-8240DE8F1284}" srcOrd="3" destOrd="0" parTransId="{3BD48624-5D5E-4B7F-928E-5C380925C218}" sibTransId="{7905A74F-C7C5-4504-B66B-439C542C6B44}"/>
    <dgm:cxn modelId="{B751A21F-963C-4670-BCD3-6F2F3421019B}" srcId="{F5288F63-5C65-4823-AA68-D72BF214F05E}" destId="{FE54EB17-8D57-496E-960C-8951995D59CD}" srcOrd="4" destOrd="0" parTransId="{38566686-A0AA-4070-BD81-040DEDCDEED9}" sibTransId="{F08C6E50-E5C3-4568-B7D8-B0B0E1666A40}"/>
    <dgm:cxn modelId="{87AAB29E-651E-4FAF-B63A-4927319A9879}" type="presOf" srcId="{F5F59ED6-88B4-4C7C-8057-9BD35FCDD079}" destId="{0D0738E8-6CFA-4C26-B663-822BCEC99975}" srcOrd="0" destOrd="0" presId="urn:microsoft.com/office/officeart/2005/8/layout/chevron2"/>
    <dgm:cxn modelId="{829364FB-3EA2-44FE-8583-6AE10BB33FD9}" srcId="{00FE2729-3306-4E56-9333-D9C5D64EF993}" destId="{F5F59ED6-88B4-4C7C-8057-9BD35FCDD079}" srcOrd="0" destOrd="0" parTransId="{2517050B-BA6E-4F59-92A5-9CF559AEA4EA}" sibTransId="{6A287AA6-42F5-4A86-95AC-DD466964360D}"/>
    <dgm:cxn modelId="{07925DA3-C9B6-4BE2-A4F9-750FD41325D0}" type="presOf" srcId="{520CECAA-2A33-4EE6-9E20-DA3C83A77788}" destId="{20ED1BE9-D62B-4888-B57B-13959CD059CF}" srcOrd="0" destOrd="0" presId="urn:microsoft.com/office/officeart/2005/8/layout/chevron2"/>
    <dgm:cxn modelId="{E94B8568-7523-45D4-906D-807126402967}" srcId="{F5288F63-5C65-4823-AA68-D72BF214F05E}" destId="{8702635C-4464-4563-A0C5-B06B0E07BF37}" srcOrd="5" destOrd="0" parTransId="{2660FEE1-6112-42CB-B48C-23FB7B078E5D}" sibTransId="{F8B632C2-782F-4364-9731-51C25A927D3C}"/>
    <dgm:cxn modelId="{005BFC97-5124-47BE-A337-47A98CAF7009}" type="presOf" srcId="{94AA4125-1E06-4293-9E31-D02571D5C97A}" destId="{87F1F721-C3A4-4DBC-862C-AA98B8875680}" srcOrd="0" destOrd="0" presId="urn:microsoft.com/office/officeart/2005/8/layout/chevron2"/>
    <dgm:cxn modelId="{99032624-79F3-4B10-BD1B-6040C751B889}" type="presOf" srcId="{94CA358D-F2B7-43F7-8AAD-4E2EB05C6115}" destId="{1A1E1306-4225-4D2A-A6DE-3D3EEE91F7A2}" srcOrd="0" destOrd="0" presId="urn:microsoft.com/office/officeart/2005/8/layout/chevron2"/>
    <dgm:cxn modelId="{C8A31577-A2A2-4C5C-9B2E-FDA6BAC36EB5}" type="presOf" srcId="{C9E10113-A4B9-4604-8170-BCFC22DC9F8E}" destId="{CA1E3465-7D9F-4CEF-8C47-740F8120F3F7}" srcOrd="0" destOrd="0" presId="urn:microsoft.com/office/officeart/2005/8/layout/chevron2"/>
    <dgm:cxn modelId="{5C359594-5AF0-432D-9DCB-24F445FD44F5}" type="presOf" srcId="{F5288F63-5C65-4823-AA68-D72BF214F05E}" destId="{92D82D8F-0B7D-4AB4-9560-BC9A2359098E}" srcOrd="0" destOrd="0" presId="urn:microsoft.com/office/officeart/2005/8/layout/chevron2"/>
    <dgm:cxn modelId="{0B0E9D95-3438-44A6-91DC-5D940649556F}" type="presOf" srcId="{146E8BA2-1011-42D8-A059-8240DE8F1284}" destId="{360B1154-A426-487E-AF57-718E1BA7A0D0}" srcOrd="0" destOrd="0" presId="urn:microsoft.com/office/officeart/2005/8/layout/chevron2"/>
    <dgm:cxn modelId="{67422E91-E01A-4E88-BD86-B3D63000C429}" srcId="{FE54EB17-8D57-496E-960C-8951995D59CD}" destId="{94AA4125-1E06-4293-9E31-D02571D5C97A}" srcOrd="0" destOrd="0" parTransId="{CEBC2DB3-EC73-4D51-A73F-56EA74D40CAE}" sibTransId="{73C6C4DF-1198-45A9-B97C-255C9B6D9F8A}"/>
    <dgm:cxn modelId="{1DB91577-21B5-40C4-A71E-418C16799748}" type="presOf" srcId="{FE54EB17-8D57-496E-960C-8951995D59CD}" destId="{7C7F98A9-7654-460E-A23D-64333644E841}" srcOrd="0" destOrd="0" presId="urn:microsoft.com/office/officeart/2005/8/layout/chevron2"/>
    <dgm:cxn modelId="{9F60155C-8F5E-4A26-9A46-BA44E533DABA}" type="presOf" srcId="{8702635C-4464-4563-A0C5-B06B0E07BF37}" destId="{A067497F-666B-42D5-9CEA-BF7B8821AEFE}" srcOrd="0" destOrd="0" presId="urn:microsoft.com/office/officeart/2005/8/layout/chevron2"/>
    <dgm:cxn modelId="{570A4CAE-68D7-456F-85C1-861B8DB6570A}" srcId="{8702635C-4464-4563-A0C5-B06B0E07BF37}" destId="{97895C67-E373-4231-BC8C-D47AD9C56EAF}" srcOrd="0" destOrd="0" parTransId="{78F1FE68-978E-40C8-BCEE-E668E192FFB1}" sibTransId="{01D8E35B-E144-4045-B5F5-42EC9201C00B}"/>
    <dgm:cxn modelId="{257DD3BE-C668-429F-9C8E-ED638B77B469}" type="presOf" srcId="{3832C1D5-54F4-40DB-94E7-44505F36B48C}" destId="{F8628F3F-CC9C-483C-84BA-ADC17C541EE1}" srcOrd="0" destOrd="0" presId="urn:microsoft.com/office/officeart/2005/8/layout/chevron2"/>
    <dgm:cxn modelId="{29F42A25-7121-4D12-8B02-61BB85B1B181}" type="presParOf" srcId="{92D82D8F-0B7D-4AB4-9560-BC9A2359098E}" destId="{22AFACF2-8522-4C4A-89BB-2438774CD6E1}" srcOrd="0" destOrd="0" presId="urn:microsoft.com/office/officeart/2005/8/layout/chevron2"/>
    <dgm:cxn modelId="{65703D95-6E41-47D1-9902-CE833C239EB0}" type="presParOf" srcId="{22AFACF2-8522-4C4A-89BB-2438774CD6E1}" destId="{20B2CE55-21EA-46DF-82B3-63B9C8F37CD4}" srcOrd="0" destOrd="0" presId="urn:microsoft.com/office/officeart/2005/8/layout/chevron2"/>
    <dgm:cxn modelId="{7DB4AB36-1FA6-41AF-8471-17ABD2AD5035}" type="presParOf" srcId="{22AFACF2-8522-4C4A-89BB-2438774CD6E1}" destId="{0D0738E8-6CFA-4C26-B663-822BCEC99975}" srcOrd="1" destOrd="0" presId="urn:microsoft.com/office/officeart/2005/8/layout/chevron2"/>
    <dgm:cxn modelId="{490CEEDF-92A4-41F5-921F-13FD05DE1FCB}" type="presParOf" srcId="{92D82D8F-0B7D-4AB4-9560-BC9A2359098E}" destId="{CCCD766C-4909-462C-A3F8-302443261DCC}" srcOrd="1" destOrd="0" presId="urn:microsoft.com/office/officeart/2005/8/layout/chevron2"/>
    <dgm:cxn modelId="{984E4EAD-ADF9-462D-90E3-C917A9A1C6C5}" type="presParOf" srcId="{92D82D8F-0B7D-4AB4-9560-BC9A2359098E}" destId="{3BF1E4F8-C7AF-46A1-8902-74DB0A7A5A75}" srcOrd="2" destOrd="0" presId="urn:microsoft.com/office/officeart/2005/8/layout/chevron2"/>
    <dgm:cxn modelId="{3DD6B424-8573-4A91-A985-1C2E0EE69124}" type="presParOf" srcId="{3BF1E4F8-C7AF-46A1-8902-74DB0A7A5A75}" destId="{1A1E1306-4225-4D2A-A6DE-3D3EEE91F7A2}" srcOrd="0" destOrd="0" presId="urn:microsoft.com/office/officeart/2005/8/layout/chevron2"/>
    <dgm:cxn modelId="{9B4E9766-EE0C-4FFD-B5B0-D64DAFE3090E}" type="presParOf" srcId="{3BF1E4F8-C7AF-46A1-8902-74DB0A7A5A75}" destId="{CA1E3465-7D9F-4CEF-8C47-740F8120F3F7}" srcOrd="1" destOrd="0" presId="urn:microsoft.com/office/officeart/2005/8/layout/chevron2"/>
    <dgm:cxn modelId="{7A388499-D02C-4CB1-9B8F-2CFB8A320A37}" type="presParOf" srcId="{92D82D8F-0B7D-4AB4-9560-BC9A2359098E}" destId="{2D59A87C-5996-4368-9ED8-16D3E141C43D}" srcOrd="3" destOrd="0" presId="urn:microsoft.com/office/officeart/2005/8/layout/chevron2"/>
    <dgm:cxn modelId="{20783B13-D308-4A5F-9562-39029BAC05A2}" type="presParOf" srcId="{92D82D8F-0B7D-4AB4-9560-BC9A2359098E}" destId="{E77B6080-7B3E-4FB4-A392-E7E267B308CC}" srcOrd="4" destOrd="0" presId="urn:microsoft.com/office/officeart/2005/8/layout/chevron2"/>
    <dgm:cxn modelId="{B6C7BC38-E3D2-42C4-AB65-420C53736BD1}" type="presParOf" srcId="{E77B6080-7B3E-4FB4-A392-E7E267B308CC}" destId="{84FFF745-0725-4783-ADB3-3D090F13AA1D}" srcOrd="0" destOrd="0" presId="urn:microsoft.com/office/officeart/2005/8/layout/chevron2"/>
    <dgm:cxn modelId="{426F9E16-77C7-4D26-AA0B-86B8599A64E6}" type="presParOf" srcId="{E77B6080-7B3E-4FB4-A392-E7E267B308CC}" destId="{20ED1BE9-D62B-4888-B57B-13959CD059CF}" srcOrd="1" destOrd="0" presId="urn:microsoft.com/office/officeart/2005/8/layout/chevron2"/>
    <dgm:cxn modelId="{7708ADC3-760A-4B26-9BF2-46D56662F9EA}" type="presParOf" srcId="{92D82D8F-0B7D-4AB4-9560-BC9A2359098E}" destId="{78221326-0EA5-432E-A4FA-8F9A65BAC8C8}" srcOrd="5" destOrd="0" presId="urn:microsoft.com/office/officeart/2005/8/layout/chevron2"/>
    <dgm:cxn modelId="{C277DECB-F8BF-4F5A-8879-2503F83C8981}" type="presParOf" srcId="{92D82D8F-0B7D-4AB4-9560-BC9A2359098E}" destId="{3E7FF2BF-2C12-4AFC-B3F0-7432A89273D1}" srcOrd="6" destOrd="0" presId="urn:microsoft.com/office/officeart/2005/8/layout/chevron2"/>
    <dgm:cxn modelId="{989B3C87-DC1A-4070-905F-56080A96A825}" type="presParOf" srcId="{3E7FF2BF-2C12-4AFC-B3F0-7432A89273D1}" destId="{360B1154-A426-487E-AF57-718E1BA7A0D0}" srcOrd="0" destOrd="0" presId="urn:microsoft.com/office/officeart/2005/8/layout/chevron2"/>
    <dgm:cxn modelId="{FD0320FE-A07C-414A-A20E-BC4E664327AF}" type="presParOf" srcId="{3E7FF2BF-2C12-4AFC-B3F0-7432A89273D1}" destId="{2637BD11-0485-4FEB-BF7B-70E015FC0BCB}" srcOrd="1" destOrd="0" presId="urn:microsoft.com/office/officeart/2005/8/layout/chevron2"/>
    <dgm:cxn modelId="{1C4F81A6-2410-482F-A5E6-F273C40B5C85}" type="presParOf" srcId="{92D82D8F-0B7D-4AB4-9560-BC9A2359098E}" destId="{0C7CB9AD-4ECA-49FC-B77F-1F98BBC6FB2D}" srcOrd="7" destOrd="0" presId="urn:microsoft.com/office/officeart/2005/8/layout/chevron2"/>
    <dgm:cxn modelId="{A8C3E1E3-49D3-4806-B787-9A403B34362E}" type="presParOf" srcId="{92D82D8F-0B7D-4AB4-9560-BC9A2359098E}" destId="{1DB3EB56-BA13-4B5E-AFDC-268EF75557A9}" srcOrd="8" destOrd="0" presId="urn:microsoft.com/office/officeart/2005/8/layout/chevron2"/>
    <dgm:cxn modelId="{681588E6-34E1-44D5-BFB4-667E0A018D54}" type="presParOf" srcId="{1DB3EB56-BA13-4B5E-AFDC-268EF75557A9}" destId="{7C7F98A9-7654-460E-A23D-64333644E841}" srcOrd="0" destOrd="0" presId="urn:microsoft.com/office/officeart/2005/8/layout/chevron2"/>
    <dgm:cxn modelId="{FA5CA7C8-7D08-4444-87B9-2A489980A464}" type="presParOf" srcId="{1DB3EB56-BA13-4B5E-AFDC-268EF75557A9}" destId="{87F1F721-C3A4-4DBC-862C-AA98B8875680}" srcOrd="1" destOrd="0" presId="urn:microsoft.com/office/officeart/2005/8/layout/chevron2"/>
    <dgm:cxn modelId="{D2013F01-2D93-472B-ADD6-64788C1CA918}" type="presParOf" srcId="{92D82D8F-0B7D-4AB4-9560-BC9A2359098E}" destId="{BBA06948-40F8-43FE-B537-29A2AED11ECE}" srcOrd="9" destOrd="0" presId="urn:microsoft.com/office/officeart/2005/8/layout/chevron2"/>
    <dgm:cxn modelId="{67C8A70D-2D07-45DA-AA86-E06501973D00}" type="presParOf" srcId="{92D82D8F-0B7D-4AB4-9560-BC9A2359098E}" destId="{6EBFFB8B-7D11-494E-8B53-F46E1382156B}" srcOrd="10" destOrd="0" presId="urn:microsoft.com/office/officeart/2005/8/layout/chevron2"/>
    <dgm:cxn modelId="{DD549C75-F794-419D-BD35-84242E129C84}" type="presParOf" srcId="{6EBFFB8B-7D11-494E-8B53-F46E1382156B}" destId="{A067497F-666B-42D5-9CEA-BF7B8821AEFE}" srcOrd="0" destOrd="0" presId="urn:microsoft.com/office/officeart/2005/8/layout/chevron2"/>
    <dgm:cxn modelId="{2BE1D14D-5B8B-414B-ACE4-B6D281478F20}" type="presParOf" srcId="{6EBFFB8B-7D11-494E-8B53-F46E1382156B}" destId="{81A99DF2-21D4-4232-A386-848F258E03DB}" srcOrd="1" destOrd="0" presId="urn:microsoft.com/office/officeart/2005/8/layout/chevron2"/>
    <dgm:cxn modelId="{F4430EEC-D9F2-427A-9B4B-143F08E94073}" type="presParOf" srcId="{92D82D8F-0B7D-4AB4-9560-BC9A2359098E}" destId="{6335469C-1583-42ED-BAD3-0344B7C795F4}" srcOrd="11" destOrd="0" presId="urn:microsoft.com/office/officeart/2005/8/layout/chevron2"/>
    <dgm:cxn modelId="{E6041A03-7B36-4FFA-B300-39ECBB0F4D50}" type="presParOf" srcId="{92D82D8F-0B7D-4AB4-9560-BC9A2359098E}" destId="{5F6345B0-9884-4F76-AACF-53607DBF7719}" srcOrd="12" destOrd="0" presId="urn:microsoft.com/office/officeart/2005/8/layout/chevron2"/>
    <dgm:cxn modelId="{E9ABA772-2921-4E72-B86E-8FC1DA64450F}" type="presParOf" srcId="{5F6345B0-9884-4F76-AACF-53607DBF7719}" destId="{4B3A8BB1-E26D-438C-947B-828BDB811926}" srcOrd="0" destOrd="0" presId="urn:microsoft.com/office/officeart/2005/8/layout/chevron2"/>
    <dgm:cxn modelId="{4EDA8B26-4CCE-4D15-B030-43929241DCA1}" type="presParOf" srcId="{5F6345B0-9884-4F76-AACF-53607DBF7719}" destId="{F8628F3F-CC9C-483C-84BA-ADC17C541E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CE55-21EA-46DF-82B3-63B9C8F37CD4}">
      <dsp:nvSpPr>
        <dsp:cNvPr id="0" name=""/>
        <dsp:cNvSpPr/>
      </dsp:nvSpPr>
      <dsp:spPr>
        <a:xfrm rot="5400000">
          <a:off x="-114135" y="116703"/>
          <a:ext cx="760900" cy="5326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Stage 1</a:t>
          </a:r>
          <a:endParaRPr lang="en-GB" sz="1300" kern="1200" dirty="0"/>
        </a:p>
      </dsp:txBody>
      <dsp:txXfrm rot="-5400000">
        <a:off x="0" y="268883"/>
        <a:ext cx="532630" cy="228270"/>
      </dsp:txXfrm>
    </dsp:sp>
    <dsp:sp modelId="{0D0738E8-6CFA-4C26-B663-822BCEC99975}">
      <dsp:nvSpPr>
        <dsp:cNvPr id="0" name=""/>
        <dsp:cNvSpPr/>
      </dsp:nvSpPr>
      <dsp:spPr>
        <a:xfrm rot="5400000">
          <a:off x="4231490" y="-3696291"/>
          <a:ext cx="494585" cy="789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Conversion of waste paper to Glucose</a:t>
          </a:r>
          <a:endParaRPr lang="en-GB" sz="2600" kern="1200" dirty="0"/>
        </a:p>
      </dsp:txBody>
      <dsp:txXfrm rot="-5400000">
        <a:off x="532630" y="26713"/>
        <a:ext cx="7868161" cy="446297"/>
      </dsp:txXfrm>
    </dsp:sp>
    <dsp:sp modelId="{1A1E1306-4225-4D2A-A6DE-3D3EEE91F7A2}">
      <dsp:nvSpPr>
        <dsp:cNvPr id="0" name=""/>
        <dsp:cNvSpPr/>
      </dsp:nvSpPr>
      <dsp:spPr>
        <a:xfrm rot="5400000">
          <a:off x="-114135" y="793120"/>
          <a:ext cx="760900" cy="5326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Stage 2</a:t>
          </a:r>
          <a:endParaRPr lang="en-GB" sz="1300" kern="1200" dirty="0"/>
        </a:p>
      </dsp:txBody>
      <dsp:txXfrm rot="-5400000">
        <a:off x="0" y="945300"/>
        <a:ext cx="532630" cy="228270"/>
      </dsp:txXfrm>
    </dsp:sp>
    <dsp:sp modelId="{CA1E3465-7D9F-4CEF-8C47-740F8120F3F7}">
      <dsp:nvSpPr>
        <dsp:cNvPr id="0" name=""/>
        <dsp:cNvSpPr/>
      </dsp:nvSpPr>
      <dsp:spPr>
        <a:xfrm rot="5400000">
          <a:off x="4231490" y="-3019874"/>
          <a:ext cx="494585" cy="789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Fermentation of Glucose to Lactate Salt (Fermentation)</a:t>
          </a:r>
          <a:endParaRPr lang="en-GB" sz="2600" kern="1200" dirty="0"/>
        </a:p>
      </dsp:txBody>
      <dsp:txXfrm rot="-5400000">
        <a:off x="532630" y="703130"/>
        <a:ext cx="7868161" cy="446297"/>
      </dsp:txXfrm>
    </dsp:sp>
    <dsp:sp modelId="{84FFF745-0725-4783-ADB3-3D090F13AA1D}">
      <dsp:nvSpPr>
        <dsp:cNvPr id="0" name=""/>
        <dsp:cNvSpPr/>
      </dsp:nvSpPr>
      <dsp:spPr>
        <a:xfrm rot="5400000">
          <a:off x="-114135" y="1469536"/>
          <a:ext cx="760900" cy="5326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Stage 3</a:t>
          </a:r>
          <a:endParaRPr lang="en-GB" sz="1300" kern="1200" dirty="0"/>
        </a:p>
      </dsp:txBody>
      <dsp:txXfrm rot="-5400000">
        <a:off x="0" y="1621716"/>
        <a:ext cx="532630" cy="228270"/>
      </dsp:txXfrm>
    </dsp:sp>
    <dsp:sp modelId="{20ED1BE9-D62B-4888-B57B-13959CD059CF}">
      <dsp:nvSpPr>
        <dsp:cNvPr id="0" name=""/>
        <dsp:cNvSpPr/>
      </dsp:nvSpPr>
      <dsp:spPr>
        <a:xfrm rot="5400000">
          <a:off x="4231490" y="-2343458"/>
          <a:ext cx="494585" cy="789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Acidulation to liberate Lactic Acid</a:t>
          </a:r>
          <a:endParaRPr lang="en-GB" sz="2600" kern="1200" dirty="0"/>
        </a:p>
      </dsp:txBody>
      <dsp:txXfrm rot="-5400000">
        <a:off x="532630" y="1379546"/>
        <a:ext cx="7868161" cy="446297"/>
      </dsp:txXfrm>
    </dsp:sp>
    <dsp:sp modelId="{360B1154-A426-487E-AF57-718E1BA7A0D0}">
      <dsp:nvSpPr>
        <dsp:cNvPr id="0" name=""/>
        <dsp:cNvSpPr/>
      </dsp:nvSpPr>
      <dsp:spPr>
        <a:xfrm rot="5400000">
          <a:off x="-114135" y="2145952"/>
          <a:ext cx="760900" cy="53263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Stage 4</a:t>
          </a:r>
          <a:endParaRPr lang="en-GB" sz="1300" kern="1200" dirty="0"/>
        </a:p>
      </dsp:txBody>
      <dsp:txXfrm rot="-5400000">
        <a:off x="0" y="2298132"/>
        <a:ext cx="532630" cy="228270"/>
      </dsp:txXfrm>
    </dsp:sp>
    <dsp:sp modelId="{2637BD11-0485-4FEB-BF7B-70E015FC0BCB}">
      <dsp:nvSpPr>
        <dsp:cNvPr id="0" name=""/>
        <dsp:cNvSpPr/>
      </dsp:nvSpPr>
      <dsp:spPr>
        <a:xfrm rot="5400000">
          <a:off x="4231490" y="-1667042"/>
          <a:ext cx="494585" cy="789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Extraction with n-butanol</a:t>
          </a:r>
          <a:endParaRPr lang="en-GB" sz="2600" kern="1200" dirty="0"/>
        </a:p>
      </dsp:txBody>
      <dsp:txXfrm rot="-5400000">
        <a:off x="532630" y="2055962"/>
        <a:ext cx="7868161" cy="446297"/>
      </dsp:txXfrm>
    </dsp:sp>
    <dsp:sp modelId="{7C7F98A9-7654-460E-A23D-64333644E841}">
      <dsp:nvSpPr>
        <dsp:cNvPr id="0" name=""/>
        <dsp:cNvSpPr/>
      </dsp:nvSpPr>
      <dsp:spPr>
        <a:xfrm rot="5400000">
          <a:off x="-114135" y="2822368"/>
          <a:ext cx="760900" cy="53263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Stage 5</a:t>
          </a:r>
          <a:endParaRPr lang="en-GB" sz="1300" kern="1200" dirty="0"/>
        </a:p>
      </dsp:txBody>
      <dsp:txXfrm rot="-5400000">
        <a:off x="0" y="2974548"/>
        <a:ext cx="532630" cy="228270"/>
      </dsp:txXfrm>
    </dsp:sp>
    <dsp:sp modelId="{87F1F721-C3A4-4DBC-862C-AA98B8875680}">
      <dsp:nvSpPr>
        <dsp:cNvPr id="0" name=""/>
        <dsp:cNvSpPr/>
      </dsp:nvSpPr>
      <dsp:spPr>
        <a:xfrm rot="5400000">
          <a:off x="4231490" y="-990626"/>
          <a:ext cx="494585" cy="789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Esterification to Butyl Lactate (acid catalysed)</a:t>
          </a:r>
          <a:endParaRPr lang="en-GB" sz="2600" kern="1200" dirty="0"/>
        </a:p>
      </dsp:txBody>
      <dsp:txXfrm rot="-5400000">
        <a:off x="532630" y="2732378"/>
        <a:ext cx="7868161" cy="446297"/>
      </dsp:txXfrm>
    </dsp:sp>
    <dsp:sp modelId="{A067497F-666B-42D5-9CEA-BF7B8821AEFE}">
      <dsp:nvSpPr>
        <dsp:cNvPr id="0" name=""/>
        <dsp:cNvSpPr/>
      </dsp:nvSpPr>
      <dsp:spPr>
        <a:xfrm rot="5400000">
          <a:off x="-114135" y="3498785"/>
          <a:ext cx="760900" cy="5326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Stage 6</a:t>
          </a:r>
          <a:endParaRPr lang="en-GB" sz="1300" kern="1200" dirty="0"/>
        </a:p>
      </dsp:txBody>
      <dsp:txXfrm rot="-5400000">
        <a:off x="0" y="3650965"/>
        <a:ext cx="532630" cy="228270"/>
      </dsp:txXfrm>
    </dsp:sp>
    <dsp:sp modelId="{81A99DF2-21D4-4232-A386-848F258E03DB}">
      <dsp:nvSpPr>
        <dsp:cNvPr id="0" name=""/>
        <dsp:cNvSpPr/>
      </dsp:nvSpPr>
      <dsp:spPr>
        <a:xfrm rot="5400000">
          <a:off x="4231490" y="-314209"/>
          <a:ext cx="494585" cy="789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Neutralisation of catalyst</a:t>
          </a:r>
          <a:endParaRPr lang="en-GB" sz="2600" kern="1200" dirty="0"/>
        </a:p>
      </dsp:txBody>
      <dsp:txXfrm rot="-5400000">
        <a:off x="532630" y="3408795"/>
        <a:ext cx="7868161" cy="446297"/>
      </dsp:txXfrm>
    </dsp:sp>
    <dsp:sp modelId="{4B3A8BB1-E26D-438C-947B-828BDB811926}">
      <dsp:nvSpPr>
        <dsp:cNvPr id="0" name=""/>
        <dsp:cNvSpPr/>
      </dsp:nvSpPr>
      <dsp:spPr>
        <a:xfrm rot="5400000">
          <a:off x="-114135" y="4175201"/>
          <a:ext cx="760900" cy="5326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Stage 7</a:t>
          </a:r>
          <a:endParaRPr lang="en-GB" sz="1300" kern="1200" dirty="0"/>
        </a:p>
      </dsp:txBody>
      <dsp:txXfrm rot="-5400000">
        <a:off x="0" y="4327381"/>
        <a:ext cx="532630" cy="228270"/>
      </dsp:txXfrm>
    </dsp:sp>
    <dsp:sp modelId="{F8628F3F-CC9C-483C-84BA-ADC17C541EE1}">
      <dsp:nvSpPr>
        <dsp:cNvPr id="0" name=""/>
        <dsp:cNvSpPr/>
      </dsp:nvSpPr>
      <dsp:spPr>
        <a:xfrm rot="5400000">
          <a:off x="4231490" y="362206"/>
          <a:ext cx="494585" cy="789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smtClean="0"/>
            <a:t>Distillation of spec Butyl Lactate</a:t>
          </a:r>
          <a:endParaRPr lang="en-GB" sz="2600" kern="1200" dirty="0"/>
        </a:p>
      </dsp:txBody>
      <dsp:txXfrm rot="-5400000">
        <a:off x="532630" y="4085210"/>
        <a:ext cx="7868161" cy="446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EC315-C000-479F-A9AD-5C4F7AF81BFF}" type="datetimeFigureOut">
              <a:rPr lang="en-GB" smtClean="0"/>
              <a:t>14/09/2015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BFCA-2147-4936-8C2F-DE2D55F8C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9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519113"/>
            <a:fld id="{7EA92719-B5F2-4034-B2BE-C483526ACA2B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defTabSz="519113"/>
              <a:t>1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519113"/>
            <a:fld id="{51E2235F-4399-462A-ACBE-7BDAD617B886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defTabSz="519113"/>
              <a:t>5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11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519113"/>
            <a:fld id="{DF42116A-A890-48E9-9D15-C1279FD0EB82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defTabSz="519113"/>
              <a:t>8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woosh-gre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8" t="22699"/>
          <a:stretch>
            <a:fillRect/>
          </a:stretch>
        </p:blipFill>
        <p:spPr bwMode="auto">
          <a:xfrm>
            <a:off x="7279346" y="1564788"/>
            <a:ext cx="1864654" cy="529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7316015" y="6492356"/>
            <a:ext cx="1864653" cy="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5" tIns="40058" rIns="80115" bIns="40058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62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prstClr val="white"/>
                </a:solidFill>
                <a:latin typeface="Calibri"/>
                <a:cs typeface="Arial" charset="0"/>
              </a:rPr>
              <a:t>﻿INTEGRITY. SUSTAINABILITY. FOCUS.</a:t>
            </a:r>
          </a:p>
        </p:txBody>
      </p:sp>
      <p:pic>
        <p:nvPicPr>
          <p:cNvPr id="6" name="Picture 9" descr="Chemoxy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2" y="593093"/>
            <a:ext cx="2794943" cy="5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6752136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6" y="3886200"/>
            <a:ext cx="5560583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B3DE-920F-4713-94C9-AF955D12DF15}" type="datetime1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4B74-39F9-498A-8153-04CB3D5AD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2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16184"/>
            <a:ext cx="2057400" cy="510998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016184"/>
            <a:ext cx="6019800" cy="510998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24B7-8D57-42B2-B5BD-56A19A7E6A7A}" type="datetime1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C426-33F9-4FFB-88A9-7E7D53926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95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57266"/>
            <a:ext cx="8229600" cy="5443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DE5D529-EB61-40F7-BE96-E97301C35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9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2CD0-1C94-4E22-8CB0-67EB650705DF}" type="datetime1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AEC6-66DE-4384-B17E-7B9AF0421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3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8BA2-7022-4E99-8FD9-11627F808157}" type="datetime1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5233-0265-429E-B6E7-98F3DD8F0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2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5459"/>
            <a:ext cx="4038600" cy="466070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5459"/>
            <a:ext cx="4038600" cy="466070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E691-3727-403A-9340-D2988EB0A026}" type="datetime1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FAFA-DB2E-4C99-A3AD-E652DBBAD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6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7368"/>
            <a:ext cx="4040188" cy="639762"/>
          </a:xfrm>
        </p:spPr>
        <p:txBody>
          <a:bodyPr anchor="ctr"/>
          <a:lstStyle>
            <a:lvl1pPr marL="0" indent="0">
              <a:buNone/>
              <a:defRPr sz="21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7131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67368"/>
            <a:ext cx="4041775" cy="639762"/>
          </a:xfrm>
        </p:spPr>
        <p:txBody>
          <a:bodyPr anchor="ctr"/>
          <a:lstStyle>
            <a:lvl1pPr marL="0" indent="0">
              <a:buNone/>
              <a:defRPr sz="21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07131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D12D-4125-41FE-9AFE-309D88CE9DCB}" type="datetime1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2088-AF57-462D-8EAF-CB8C4D939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0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A820-0C0D-4F08-86D5-4FCAE425331A}" type="datetime1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6E1A-33BC-442D-8323-5F1BCADFE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7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1198-4E45-4065-B324-133DBFB01CFC}" type="datetime1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9E4C-B426-4717-86E1-59814F5FA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9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BB10-F1D9-411B-87A4-2C67F2B9B297}" type="datetime1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4A60-89F3-4286-A322-3717136E7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6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62" indent="0">
              <a:buNone/>
              <a:defRPr sz="2800"/>
            </a:lvl2pPr>
            <a:lvl3pPr marL="913722" indent="0">
              <a:buNone/>
              <a:defRPr sz="2400"/>
            </a:lvl3pPr>
            <a:lvl4pPr marL="1370582" indent="0">
              <a:buNone/>
              <a:defRPr sz="2000"/>
            </a:lvl4pPr>
            <a:lvl5pPr marL="1827444" indent="0">
              <a:buNone/>
              <a:defRPr sz="2000"/>
            </a:lvl5pPr>
            <a:lvl6pPr marL="2284303" indent="0">
              <a:buNone/>
              <a:defRPr sz="2000"/>
            </a:lvl6pPr>
            <a:lvl7pPr marL="2741166" indent="0">
              <a:buNone/>
              <a:defRPr sz="2000"/>
            </a:lvl7pPr>
            <a:lvl8pPr marL="3198026" indent="0">
              <a:buNone/>
              <a:defRPr sz="2000"/>
            </a:lvl8pPr>
            <a:lvl9pPr marL="365488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3B7F-2BCB-423E-9C57-FFC31A307FC9}" type="datetime1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272C-00AA-4621-9C4C-EBDA29E38C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2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35448" y="6587365"/>
            <a:ext cx="8497550" cy="1440"/>
          </a:xfrm>
          <a:prstGeom prst="line">
            <a:avLst/>
          </a:prstGeom>
          <a:ln w="177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76" y="718335"/>
            <a:ext cx="8228649" cy="54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91372" tIns="45686" rIns="91372" bIns="45686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76" y="1465459"/>
            <a:ext cx="8228649" cy="46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8972" y="6393027"/>
            <a:ext cx="5622480" cy="36420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 defTabSz="456862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76" y="6393027"/>
            <a:ext cx="2133554" cy="364205"/>
          </a:xfrm>
          <a:prstGeom prst="rect">
            <a:avLst/>
          </a:prstGeom>
        </p:spPr>
        <p:txBody>
          <a:bodyPr vert="horz" wrap="square" lIns="91372" tIns="45686" rIns="91372" bIns="45686" numCol="1" anchor="ctr" anchorCtr="0" compatLnSpc="1">
            <a:prstTxWarp prst="textNoShape">
              <a:avLst/>
            </a:prstTxWarp>
          </a:bodyPr>
          <a:lstStyle>
            <a:lvl1pPr defTabSz="456215">
              <a:defRPr sz="1000" b="1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77F3F7-9F8B-4B7F-A624-97E5899A49D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770" y="6393027"/>
            <a:ext cx="2133554" cy="364205"/>
          </a:xfrm>
          <a:prstGeom prst="rect">
            <a:avLst/>
          </a:prstGeom>
        </p:spPr>
        <p:txBody>
          <a:bodyPr vert="horz" wrap="square" lIns="91372" tIns="45686" rIns="91372" bIns="45686" numCol="1" anchor="ctr" anchorCtr="0" compatLnSpc="1">
            <a:prstTxWarp prst="textNoShape">
              <a:avLst/>
            </a:prstTxWarp>
          </a:bodyPr>
          <a:lstStyle>
            <a:lvl1pPr algn="r" defTabSz="456215">
              <a:defRPr sz="1000" b="1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7DF6D-26E5-47C4-A84B-8B793E59D6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7762825" y="6456367"/>
            <a:ext cx="695341" cy="2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5" tIns="40058" rIns="80115" bIns="40058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62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Calibri"/>
                <a:cs typeface="Arial" charset="0"/>
              </a:rPr>
              <a:t>Slide</a:t>
            </a:r>
            <a:endParaRPr lang="en-US" sz="10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5448" y="631962"/>
            <a:ext cx="8497550" cy="1439"/>
          </a:xfrm>
          <a:prstGeom prst="line">
            <a:avLst/>
          </a:prstGeom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9" descr="Chemoxy-Log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8" y="287909"/>
            <a:ext cx="1162522" cy="24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421483" y="277834"/>
            <a:ext cx="3264841" cy="260557"/>
          </a:xfrm>
          <a:prstGeom prst="rect">
            <a:avLst/>
          </a:prstGeom>
        </p:spPr>
        <p:txBody>
          <a:bodyPr lIns="80115" tIns="40058" rIns="80115" bIns="40058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Palatino"/>
                <a:ea typeface="Arial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56215">
              <a:defRPr/>
            </a:pPr>
            <a:r>
              <a:rPr lang="en-GB" sz="1800" i="1" dirty="0" smtClean="0">
                <a:solidFill>
                  <a:srgbClr val="4C4C4C"/>
                </a:solidFill>
                <a:latin typeface="Calibri"/>
              </a:rPr>
              <a:t>Building our Future</a:t>
            </a:r>
            <a:endParaRPr lang="en-GB" sz="1800" i="1" dirty="0">
              <a:solidFill>
                <a:srgbClr val="4C4C4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76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455106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defTabSz="455106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5106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5106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5106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00577" algn="ctr" defTabSz="4562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801158" algn="ctr" defTabSz="4562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201738" algn="ctr" defTabSz="4562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602317" algn="ctr" defTabSz="4562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0982" indent="-340982" algn="l" defTabSz="455106" rtl="0" eaLnBrk="0" fontAlgn="base" hangingPunct="0">
        <a:spcBef>
          <a:spcPct val="20000"/>
        </a:spcBef>
        <a:spcAft>
          <a:spcPts val="526"/>
        </a:spcAft>
        <a:buFont typeface="Arial" pitchFamily="34" charset="0"/>
        <a:buChar char="•"/>
        <a:defRPr sz="25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0417" indent="-283919" algn="l" defTabSz="455106" rtl="0" eaLnBrk="0" fontAlgn="base" hangingPunct="0">
        <a:spcBef>
          <a:spcPct val="20000"/>
        </a:spcBef>
        <a:spcAft>
          <a:spcPts val="526"/>
        </a:spcAft>
        <a:buFont typeface="Arial" pitchFamily="34" charset="0"/>
        <a:buChar char="–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1141244" indent="-226858" algn="l" defTabSz="455106" rtl="0" eaLnBrk="0" fontAlgn="base" hangingPunct="0">
        <a:spcBef>
          <a:spcPct val="20000"/>
        </a:spcBef>
        <a:spcAft>
          <a:spcPts val="526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597742" indent="-226858" algn="l" defTabSz="455106" rtl="0" eaLnBrk="0" fontAlgn="base" hangingPunct="0">
        <a:spcBef>
          <a:spcPct val="20000"/>
        </a:spcBef>
        <a:spcAft>
          <a:spcPts val="526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2055632" indent="-226858" algn="l" defTabSz="455106" rtl="0" eaLnBrk="0" fontAlgn="base" hangingPunct="0">
        <a:spcBef>
          <a:spcPct val="20000"/>
        </a:spcBef>
        <a:spcAft>
          <a:spcPts val="526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2512735" indent="-228429" algn="l" defTabSz="4568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97" indent="-228429" algn="l" defTabSz="4568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57" indent="-228429" algn="l" defTabSz="4568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19" indent="-228429" algn="l" defTabSz="4568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2" algn="l" defTabSz="456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456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2" algn="l" defTabSz="456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4" algn="l" defTabSz="456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3" algn="l" defTabSz="456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6" algn="l" defTabSz="456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6" algn="l" defTabSz="456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456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hyperlink" Target="http://dspace.dial.pipex.com/town/road/xeu98/chem/7/frames_compinfo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4139" y="2127912"/>
            <a:ext cx="7385735" cy="1469777"/>
          </a:xfrm>
        </p:spPr>
        <p:txBody>
          <a:bodyPr>
            <a:normAutofit fontScale="90000"/>
          </a:bodyPr>
          <a:lstStyle/>
          <a:p>
            <a:pPr defTabSz="456158">
              <a:defRPr/>
            </a:pPr>
            <a:r>
              <a:rPr lang="en-GB" dirty="0" smtClean="0">
                <a:solidFill>
                  <a:srgbClr val="DA291C"/>
                </a:solidFill>
              </a:rPr>
              <a:t>Production of Lactic Acid Esters from </a:t>
            </a:r>
            <a:br>
              <a:rPr lang="en-GB" dirty="0" smtClean="0">
                <a:solidFill>
                  <a:srgbClr val="DA291C"/>
                </a:solidFill>
              </a:rPr>
            </a:br>
            <a:r>
              <a:rPr lang="en-GB" dirty="0" smtClean="0">
                <a:solidFill>
                  <a:srgbClr val="DA291C"/>
                </a:solidFill>
              </a:rPr>
              <a:t>Waste Derived Glucose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endParaRPr lang="en-GB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64139" y="3413633"/>
            <a:ext cx="7385735" cy="1423369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ctr" defTabSz="455049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David Randall</a:t>
            </a:r>
            <a:br>
              <a:rPr lang="en-GB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</a:br>
            <a:r>
              <a:rPr lang="en-GB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R&amp;D Manager</a:t>
            </a:r>
            <a:br>
              <a:rPr lang="en-GB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</a:br>
            <a:r>
              <a:rPr lang="en-GB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Chemoxy International Ltd</a:t>
            </a:r>
            <a:endParaRPr lang="en-GB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021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2" y="990408"/>
            <a:ext cx="4103803" cy="549907"/>
          </a:xfrm>
        </p:spPr>
        <p:txBody>
          <a:bodyPr>
            <a:normAutofit fontScale="90000"/>
          </a:bodyPr>
          <a:lstStyle/>
          <a:p>
            <a:pPr defTabSz="456215">
              <a:defRPr/>
            </a:pPr>
            <a:r>
              <a:rPr lang="en-GB" dirty="0"/>
              <a:t>Scope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01" y="2106136"/>
            <a:ext cx="8592617" cy="4661252"/>
          </a:xfrm>
        </p:spPr>
        <p:txBody>
          <a:bodyPr>
            <a:normAutofit/>
          </a:bodyPr>
          <a:lstStyle/>
          <a:p>
            <a:pPr marL="741349" lvl="1" indent="-285134" defTabSz="456215">
              <a:buFont typeface="Arial" charset="0"/>
              <a:buChar char="–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Chemoxy</a:t>
            </a:r>
          </a:p>
          <a:p>
            <a:pPr marL="741349" lvl="1" indent="-285134" defTabSz="456215">
              <a:buFont typeface="Arial" charset="0"/>
              <a:buChar char="–"/>
              <a:defRPr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1349" lvl="1" indent="-285134" defTabSz="456215">
              <a:buFont typeface="Arial" charset="0"/>
              <a:buChar char="–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Waste2Go Project </a:t>
            </a:r>
          </a:p>
          <a:p>
            <a:pPr marL="857042" lvl="2" indent="0" defTabSz="456215">
              <a:buNone/>
              <a:defRPr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1349" lvl="1" indent="-285134" defTabSz="456215">
              <a:buFont typeface="Arial" charset="0"/>
              <a:buChar char="–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Chemoxy Presentation © Chemoxy International Ltd www.chemoxy.com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31D68-88B9-485D-B7B3-A5188AE4DB29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028" name="Picture 4" descr="http://creative-jar.com/wp-content/uploads/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28" y="2344138"/>
            <a:ext cx="3137628" cy="41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Chemoxy Presentation © Chemoxy International Ltd www.chemoxy.com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C889C-B782-44FE-8064-0C2A097C4024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35844" name="Group 5"/>
          <p:cNvGrpSpPr>
            <a:grpSpLocks noChangeAspect="1"/>
          </p:cNvGrpSpPr>
          <p:nvPr/>
        </p:nvGrpSpPr>
        <p:grpSpPr bwMode="auto">
          <a:xfrm>
            <a:off x="2528758" y="833498"/>
            <a:ext cx="2177014" cy="5460200"/>
            <a:chOff x="942" y="342"/>
            <a:chExt cx="1603" cy="3793"/>
          </a:xfrm>
        </p:grpSpPr>
        <p:sp>
          <p:nvSpPr>
            <p:cNvPr id="35864" name="AutoShape 4"/>
            <p:cNvSpPr>
              <a:spLocks noChangeAspect="1" noChangeArrowheads="1" noTextEdit="1"/>
            </p:cNvSpPr>
            <p:nvPr/>
          </p:nvSpPr>
          <p:spPr bwMode="auto">
            <a:xfrm>
              <a:off x="944" y="342"/>
              <a:ext cx="1601" cy="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5" name="Freeform 6"/>
            <p:cNvSpPr>
              <a:spLocks/>
            </p:cNvSpPr>
            <p:nvPr/>
          </p:nvSpPr>
          <p:spPr bwMode="auto">
            <a:xfrm>
              <a:off x="942" y="3638"/>
              <a:ext cx="1603" cy="497"/>
            </a:xfrm>
            <a:custGeom>
              <a:avLst/>
              <a:gdLst>
                <a:gd name="T0" fmla="*/ 1603 w 811"/>
                <a:gd name="T1" fmla="*/ 497 h 254"/>
                <a:gd name="T2" fmla="*/ 1603 w 811"/>
                <a:gd name="T3" fmla="*/ 0 h 254"/>
                <a:gd name="T4" fmla="*/ 293 w 811"/>
                <a:gd name="T5" fmla="*/ 0 h 254"/>
                <a:gd name="T6" fmla="*/ 0 w 811"/>
                <a:gd name="T7" fmla="*/ 497 h 254"/>
                <a:gd name="T8" fmla="*/ 1603 w 811"/>
                <a:gd name="T9" fmla="*/ 497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1" h="254">
                  <a:moveTo>
                    <a:pt x="811" y="254"/>
                  </a:moveTo>
                  <a:cubicBezTo>
                    <a:pt x="811" y="0"/>
                    <a:pt x="811" y="0"/>
                    <a:pt x="811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06" y="101"/>
                    <a:pt x="56" y="188"/>
                    <a:pt x="0" y="254"/>
                  </a:cubicBezTo>
                  <a:lnTo>
                    <a:pt x="811" y="25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6" name="Freeform 7"/>
            <p:cNvSpPr>
              <a:spLocks/>
            </p:cNvSpPr>
            <p:nvPr/>
          </p:nvSpPr>
          <p:spPr bwMode="auto">
            <a:xfrm>
              <a:off x="1270" y="3049"/>
              <a:ext cx="1275" cy="494"/>
            </a:xfrm>
            <a:custGeom>
              <a:avLst/>
              <a:gdLst>
                <a:gd name="T0" fmla="*/ 1275 w 645"/>
                <a:gd name="T1" fmla="*/ 494 h 247"/>
                <a:gd name="T2" fmla="*/ 1275 w 645"/>
                <a:gd name="T3" fmla="*/ 0 h 247"/>
                <a:gd name="T4" fmla="*/ 138 w 645"/>
                <a:gd name="T5" fmla="*/ 0 h 247"/>
                <a:gd name="T6" fmla="*/ 0 w 645"/>
                <a:gd name="T7" fmla="*/ 494 h 247"/>
                <a:gd name="T8" fmla="*/ 1275 w 645"/>
                <a:gd name="T9" fmla="*/ 494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5" h="247">
                  <a:moveTo>
                    <a:pt x="645" y="247"/>
                  </a:moveTo>
                  <a:cubicBezTo>
                    <a:pt x="645" y="0"/>
                    <a:pt x="645" y="0"/>
                    <a:pt x="64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2" y="88"/>
                    <a:pt x="28" y="171"/>
                    <a:pt x="0" y="247"/>
                  </a:cubicBezTo>
                  <a:lnTo>
                    <a:pt x="645" y="247"/>
                  </a:lnTo>
                  <a:close/>
                </a:path>
              </a:pathLst>
            </a:custGeom>
            <a:solidFill>
              <a:srgbClr val="DA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7" name="Freeform 8"/>
            <p:cNvSpPr>
              <a:spLocks/>
            </p:cNvSpPr>
            <p:nvPr/>
          </p:nvSpPr>
          <p:spPr bwMode="auto">
            <a:xfrm>
              <a:off x="1426" y="2098"/>
              <a:ext cx="1119" cy="856"/>
            </a:xfrm>
            <a:custGeom>
              <a:avLst/>
              <a:gdLst>
                <a:gd name="T0" fmla="*/ 0 w 566"/>
                <a:gd name="T1" fmla="*/ 856 h 426"/>
                <a:gd name="T2" fmla="*/ 1119 w 566"/>
                <a:gd name="T3" fmla="*/ 856 h 426"/>
                <a:gd name="T4" fmla="*/ 1119 w 566"/>
                <a:gd name="T5" fmla="*/ 0 h 426"/>
                <a:gd name="T6" fmla="*/ 69 w 566"/>
                <a:gd name="T7" fmla="*/ 0 h 426"/>
                <a:gd name="T8" fmla="*/ 69 w 566"/>
                <a:gd name="T9" fmla="*/ 58 h 426"/>
                <a:gd name="T10" fmla="*/ 0 w 566"/>
                <a:gd name="T11" fmla="*/ 85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6" h="426">
                  <a:moveTo>
                    <a:pt x="0" y="426"/>
                  </a:moveTo>
                  <a:cubicBezTo>
                    <a:pt x="566" y="426"/>
                    <a:pt x="566" y="426"/>
                    <a:pt x="566" y="426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0"/>
                    <a:pt x="35" y="19"/>
                    <a:pt x="35" y="29"/>
                  </a:cubicBezTo>
                  <a:cubicBezTo>
                    <a:pt x="35" y="169"/>
                    <a:pt x="23" y="302"/>
                    <a:pt x="0" y="4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8" name="Freeform 9"/>
            <p:cNvSpPr>
              <a:spLocks/>
            </p:cNvSpPr>
            <p:nvPr/>
          </p:nvSpPr>
          <p:spPr bwMode="auto">
            <a:xfrm>
              <a:off x="1452" y="1514"/>
              <a:ext cx="1093" cy="488"/>
            </a:xfrm>
            <a:custGeom>
              <a:avLst/>
              <a:gdLst>
                <a:gd name="T0" fmla="*/ 1093 w 553"/>
                <a:gd name="T1" fmla="*/ 488 h 245"/>
                <a:gd name="T2" fmla="*/ 1093 w 553"/>
                <a:gd name="T3" fmla="*/ 0 h 245"/>
                <a:gd name="T4" fmla="*/ 0 w 553"/>
                <a:gd name="T5" fmla="*/ 0 h 245"/>
                <a:gd name="T6" fmla="*/ 42 w 553"/>
                <a:gd name="T7" fmla="*/ 488 h 245"/>
                <a:gd name="T8" fmla="*/ 1093 w 553"/>
                <a:gd name="T9" fmla="*/ 488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" h="245">
                  <a:moveTo>
                    <a:pt x="553" y="245"/>
                  </a:moveTo>
                  <a:cubicBezTo>
                    <a:pt x="553" y="0"/>
                    <a:pt x="553" y="0"/>
                    <a:pt x="5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78"/>
                    <a:pt x="18" y="161"/>
                    <a:pt x="21" y="245"/>
                  </a:cubicBezTo>
                  <a:lnTo>
                    <a:pt x="553" y="245"/>
                  </a:lnTo>
                  <a:close/>
                </a:path>
              </a:pathLst>
            </a:custGeom>
            <a:solidFill>
              <a:srgbClr val="DA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9" name="Freeform 10"/>
            <p:cNvSpPr>
              <a:spLocks/>
            </p:cNvSpPr>
            <p:nvPr/>
          </p:nvSpPr>
          <p:spPr bwMode="auto">
            <a:xfrm>
              <a:off x="1321" y="928"/>
              <a:ext cx="1224" cy="492"/>
            </a:xfrm>
            <a:custGeom>
              <a:avLst/>
              <a:gdLst>
                <a:gd name="T0" fmla="*/ 1224 w 619"/>
                <a:gd name="T1" fmla="*/ 492 h 246"/>
                <a:gd name="T2" fmla="*/ 1224 w 619"/>
                <a:gd name="T3" fmla="*/ 0 h 246"/>
                <a:gd name="T4" fmla="*/ 0 w 619"/>
                <a:gd name="T5" fmla="*/ 0 h 246"/>
                <a:gd name="T6" fmla="*/ 115 w 619"/>
                <a:gd name="T7" fmla="*/ 492 h 246"/>
                <a:gd name="T8" fmla="*/ 1224 w 619"/>
                <a:gd name="T9" fmla="*/ 492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9" h="246">
                  <a:moveTo>
                    <a:pt x="619" y="246"/>
                  </a:moveTo>
                  <a:cubicBezTo>
                    <a:pt x="619" y="0"/>
                    <a:pt x="619" y="0"/>
                    <a:pt x="6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77"/>
                    <a:pt x="44" y="159"/>
                    <a:pt x="58" y="246"/>
                  </a:cubicBezTo>
                  <a:lnTo>
                    <a:pt x="619" y="2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0" name="Freeform 11"/>
            <p:cNvSpPr>
              <a:spLocks/>
            </p:cNvSpPr>
            <p:nvPr/>
          </p:nvSpPr>
          <p:spPr bwMode="auto">
            <a:xfrm>
              <a:off x="1062" y="344"/>
              <a:ext cx="1483" cy="490"/>
            </a:xfrm>
            <a:custGeom>
              <a:avLst/>
              <a:gdLst>
                <a:gd name="T0" fmla="*/ 1483 w 750"/>
                <a:gd name="T1" fmla="*/ 490 h 246"/>
                <a:gd name="T2" fmla="*/ 1483 w 750"/>
                <a:gd name="T3" fmla="*/ 0 h 246"/>
                <a:gd name="T4" fmla="*/ 0 w 750"/>
                <a:gd name="T5" fmla="*/ 0 h 246"/>
                <a:gd name="T6" fmla="*/ 229 w 750"/>
                <a:gd name="T7" fmla="*/ 490 h 246"/>
                <a:gd name="T8" fmla="*/ 1483 w 750"/>
                <a:gd name="T9" fmla="*/ 49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0" h="246">
                  <a:moveTo>
                    <a:pt x="750" y="246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70"/>
                    <a:pt x="83" y="153"/>
                    <a:pt x="116" y="246"/>
                  </a:cubicBezTo>
                  <a:lnTo>
                    <a:pt x="750" y="246"/>
                  </a:lnTo>
                  <a:close/>
                </a:path>
              </a:pathLst>
            </a:custGeom>
            <a:solidFill>
              <a:srgbClr val="DA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004537" y="5578243"/>
            <a:ext cx="2702593" cy="73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240496" bIns="40083" anchor="ctr"/>
          <a:lstStyle/>
          <a:p>
            <a:pPr algn="r">
              <a:lnSpc>
                <a:spcPct val="80000"/>
              </a:lnSpc>
              <a:spcBef>
                <a:spcPts val="526"/>
              </a:spcBef>
            </a:pPr>
            <a:r>
              <a:rPr lang="en-GB" altLang="en-US" sz="21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1868</a:t>
            </a:r>
            <a:endParaRPr lang="en-US" altLang="en-US" sz="21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4769602" y="1677072"/>
            <a:ext cx="4102781" cy="708257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240496" tIns="40083" rIns="240496" bIns="40083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6215">
              <a:lnSpc>
                <a:spcPct val="80000"/>
              </a:lnSpc>
              <a:spcBef>
                <a:spcPts val="789"/>
              </a:spcBef>
              <a:defRPr/>
            </a:pPr>
            <a:r>
              <a:rPr 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Dow Acquired Business </a:t>
            </a:r>
            <a:endParaRPr lang="en-US" sz="1800" spc="-6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4769602" y="5578244"/>
            <a:ext cx="4102781" cy="71113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240496" tIns="40083" rIns="240496" bIns="40083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6215">
              <a:lnSpc>
                <a:spcPct val="80000"/>
              </a:lnSpc>
              <a:spcBef>
                <a:spcPts val="789"/>
              </a:spcBef>
              <a:defRPr/>
            </a:pPr>
            <a:r>
              <a:rPr lang="en-GB" alt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Company formed- All Saints Refinery </a:t>
            </a:r>
            <a:br>
              <a:rPr lang="en-GB" alt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</a:br>
            <a:r>
              <a:rPr lang="en-GB" alt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Tar processing</a:t>
            </a:r>
            <a:endParaRPr lang="en-US" sz="1800" spc="-6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4769602" y="4730351"/>
            <a:ext cx="4102781" cy="711136"/>
          </a:xfrm>
          <a:prstGeom prst="rect">
            <a:avLst/>
          </a:prstGeom>
          <a:solidFill>
            <a:srgbClr val="DA291C"/>
          </a:solidFill>
          <a:ln>
            <a:noFill/>
          </a:ln>
          <a:extLst/>
        </p:spPr>
        <p:txBody>
          <a:bodyPr lIns="240496" tIns="40083" rIns="240496" bIns="40083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6215">
              <a:lnSpc>
                <a:spcPct val="80000"/>
              </a:lnSpc>
              <a:spcBef>
                <a:spcPts val="263"/>
              </a:spcBef>
              <a:defRPr/>
            </a:pPr>
            <a:r>
              <a:rPr lang="en-GB" alt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North Western Oil Co purchased</a:t>
            </a: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4769602" y="3365660"/>
            <a:ext cx="4102781" cy="122793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240496" tIns="40083" rIns="240496" bIns="40083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6215">
              <a:lnSpc>
                <a:spcPct val="80000"/>
              </a:lnSpc>
              <a:spcBef>
                <a:spcPts val="263"/>
              </a:spcBef>
              <a:defRPr/>
            </a:pPr>
            <a:r>
              <a:rPr lang="en-GB" alt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Management buy out – Became </a:t>
            </a:r>
            <a:r>
              <a:rPr lang="en-GB" altLang="en-GB" sz="1800" spc="-6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Chemoxy</a:t>
            </a:r>
            <a:r>
              <a:rPr lang="en-GB" alt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 Int’l</a:t>
            </a:r>
          </a:p>
          <a:p>
            <a:pPr defTabSz="456215">
              <a:lnSpc>
                <a:spcPct val="80000"/>
              </a:lnSpc>
              <a:spcBef>
                <a:spcPts val="263"/>
              </a:spcBef>
              <a:defRPr/>
            </a:pPr>
            <a:r>
              <a:rPr lang="en-GB" sz="1800" spc="-6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Suter</a:t>
            </a:r>
            <a:r>
              <a:rPr 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 Group Buys </a:t>
            </a:r>
            <a:r>
              <a:rPr lang="en-GB" sz="1800" spc="-6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Chemoxy</a:t>
            </a:r>
            <a:endParaRPr lang="en-GB" sz="1800" spc="-6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itchFamily="34" charset="0"/>
            </a:endParaRPr>
          </a:p>
          <a:p>
            <a:pPr defTabSz="456215">
              <a:lnSpc>
                <a:spcPct val="80000"/>
              </a:lnSpc>
              <a:spcBef>
                <a:spcPts val="263"/>
              </a:spcBef>
              <a:defRPr/>
            </a:pPr>
            <a:r>
              <a:rPr lang="en-GB" sz="1800" spc="-6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Billingham</a:t>
            </a:r>
            <a:r>
              <a:rPr 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 site purchased</a:t>
            </a:r>
            <a:endParaRPr lang="en-US" sz="1800" spc="-6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4769602" y="2520647"/>
            <a:ext cx="4102781" cy="708257"/>
          </a:xfrm>
          <a:prstGeom prst="rect">
            <a:avLst/>
          </a:prstGeom>
          <a:solidFill>
            <a:srgbClr val="DA291C"/>
          </a:solidFill>
          <a:ln>
            <a:noFill/>
          </a:ln>
          <a:extLst/>
        </p:spPr>
        <p:txBody>
          <a:bodyPr lIns="240496" tIns="40083" rIns="240496" bIns="40083" anchor="ctr"/>
          <a:lstStyle>
            <a:defPPr>
              <a:defRPr lang="en-US"/>
            </a:defPPr>
            <a:lvl1pPr algn="ctr">
              <a:lnSpc>
                <a:spcPct val="80000"/>
              </a:lnSpc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latin typeface="Arial" pitchFamily="34" charset="0"/>
              </a:defRPr>
            </a:lvl2pPr>
            <a:lvl3pPr marL="1143000" indent="-228600">
              <a:defRPr sz="2400">
                <a:latin typeface="Arial" pitchFamily="34" charset="0"/>
              </a:defRPr>
            </a:lvl3pPr>
            <a:lvl4pPr marL="1600200" indent="-228600">
              <a:defRPr sz="2400">
                <a:latin typeface="Arial" pitchFamily="34" charset="0"/>
              </a:defRPr>
            </a:lvl4pPr>
            <a:lvl5pPr marL="2057400" indent="-228600">
              <a:defRPr sz="24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9pPr>
          </a:lstStyle>
          <a:p>
            <a:pPr algn="l" defTabSz="456215">
              <a:spcBef>
                <a:spcPts val="263"/>
              </a:spcBef>
              <a:defRPr/>
            </a:pPr>
            <a:r>
              <a:rPr lang="en-GB" alt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</a:rPr>
              <a:t>Ascot Holdings acquire </a:t>
            </a:r>
            <a:r>
              <a:rPr lang="en-GB" altLang="en-GB" sz="1800" spc="-6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</a:rPr>
              <a:t>Suter</a:t>
            </a:r>
            <a:endParaRPr lang="en-GB" altLang="en-GB" sz="1800" spc="-6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</a:endParaRPr>
          </a:p>
          <a:p>
            <a:pPr algn="l" defTabSz="456215">
              <a:spcBef>
                <a:spcPts val="263"/>
              </a:spcBef>
              <a:defRPr/>
            </a:pPr>
            <a:r>
              <a:rPr lang="en-GB" sz="1800" spc="-6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</a:rPr>
              <a:t>Chemoxy</a:t>
            </a:r>
            <a:r>
              <a:rPr 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</a:rPr>
              <a:t> renamed </a:t>
            </a:r>
            <a:r>
              <a:rPr lang="en-GB" sz="1800" spc="-6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</a:rPr>
              <a:t>Haltermann</a:t>
            </a:r>
            <a:endParaRPr lang="en-US" sz="1800" spc="-6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</a:endParaRPr>
          </a:p>
        </p:txBody>
      </p:sp>
      <p:sp>
        <p:nvSpPr>
          <p:cNvPr id="64" name="Text Box 44"/>
          <p:cNvSpPr txBox="1">
            <a:spLocks noChangeArrowheads="1"/>
          </p:cNvSpPr>
          <p:nvPr/>
        </p:nvSpPr>
        <p:spPr bwMode="auto">
          <a:xfrm>
            <a:off x="4769602" y="832058"/>
            <a:ext cx="4102781" cy="708257"/>
          </a:xfrm>
          <a:prstGeom prst="rect">
            <a:avLst/>
          </a:prstGeom>
          <a:solidFill>
            <a:srgbClr val="DA291C"/>
          </a:solidFill>
          <a:ln>
            <a:noFill/>
          </a:ln>
          <a:extLst/>
        </p:spPr>
        <p:txBody>
          <a:bodyPr lIns="240496" tIns="40083" rIns="240496" bIns="40083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6215">
              <a:lnSpc>
                <a:spcPct val="80000"/>
              </a:lnSpc>
              <a:spcBef>
                <a:spcPts val="789"/>
              </a:spcBef>
              <a:defRPr/>
            </a:pPr>
            <a:r>
              <a:rPr lang="en-GB" alt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Management buy out </a:t>
            </a:r>
            <a:br>
              <a:rPr lang="en-GB" alt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</a:br>
            <a:r>
              <a:rPr lang="en-GB" alt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Renamed </a:t>
            </a:r>
            <a:r>
              <a:rPr lang="en-GB" altLang="en-GB" sz="1800" spc="-6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Chemoxy</a:t>
            </a:r>
            <a:r>
              <a:rPr lang="en-GB" altLang="en-GB" sz="1800" spc="-6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 Int’l Ltd</a:t>
            </a:r>
            <a:endParaRPr lang="en-US" sz="1800" spc="-6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52" name="Rectangle 6"/>
          <p:cNvSpPr>
            <a:spLocks noChangeArrowheads="1"/>
          </p:cNvSpPr>
          <p:nvPr/>
        </p:nvSpPr>
        <p:spPr bwMode="auto">
          <a:xfrm>
            <a:off x="2004537" y="4730351"/>
            <a:ext cx="2702593" cy="71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240496" bIns="40083" anchor="ctr"/>
          <a:lstStyle/>
          <a:p>
            <a:pPr algn="r">
              <a:lnSpc>
                <a:spcPct val="80000"/>
              </a:lnSpc>
              <a:spcBef>
                <a:spcPts val="526"/>
              </a:spcBef>
            </a:pPr>
            <a:r>
              <a:rPr lang="en-GB" altLang="en-US" sz="21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1965-</a:t>
            </a:r>
            <a:br>
              <a:rPr lang="en-GB" altLang="en-US" sz="21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en-GB" altLang="en-US" sz="21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1975</a:t>
            </a:r>
            <a:endParaRPr lang="en-US" altLang="en-US" sz="21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853" name="Rectangle 6"/>
          <p:cNvSpPr>
            <a:spLocks noChangeArrowheads="1"/>
          </p:cNvSpPr>
          <p:nvPr/>
        </p:nvSpPr>
        <p:spPr bwMode="auto">
          <a:xfrm>
            <a:off x="2004537" y="3365660"/>
            <a:ext cx="2702593" cy="1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240496" bIns="40083" anchor="ctr"/>
          <a:lstStyle/>
          <a:p>
            <a:pPr algn="r">
              <a:lnSpc>
                <a:spcPct val="80000"/>
              </a:lnSpc>
              <a:spcBef>
                <a:spcPts val="526"/>
              </a:spcBef>
            </a:pPr>
            <a:r>
              <a:rPr lang="en-GB" altLang="en-US" sz="21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1984-</a:t>
            </a:r>
            <a:br>
              <a:rPr lang="en-GB" altLang="en-US" sz="21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en-GB" altLang="en-US" sz="21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1994</a:t>
            </a:r>
            <a:endParaRPr lang="en-US" altLang="en-US" sz="21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854" name="Rectangle 6"/>
          <p:cNvSpPr>
            <a:spLocks noChangeArrowheads="1"/>
          </p:cNvSpPr>
          <p:nvPr/>
        </p:nvSpPr>
        <p:spPr bwMode="auto">
          <a:xfrm>
            <a:off x="2004537" y="2520647"/>
            <a:ext cx="2702593" cy="70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240496" bIns="40083" anchor="ctr"/>
          <a:lstStyle/>
          <a:p>
            <a:pPr algn="r">
              <a:lnSpc>
                <a:spcPct val="80000"/>
              </a:lnSpc>
              <a:spcBef>
                <a:spcPts val="526"/>
              </a:spcBef>
            </a:pPr>
            <a:r>
              <a:rPr lang="en-GB" altLang="en-US" sz="21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1997-</a:t>
            </a:r>
            <a:br>
              <a:rPr lang="en-GB" altLang="en-US" sz="21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en-GB" altLang="en-US" sz="21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2000</a:t>
            </a:r>
            <a:endParaRPr lang="en-US" altLang="en-US" sz="21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855" name="Rectangle 6"/>
          <p:cNvSpPr>
            <a:spLocks noChangeArrowheads="1"/>
          </p:cNvSpPr>
          <p:nvPr/>
        </p:nvSpPr>
        <p:spPr bwMode="auto">
          <a:xfrm>
            <a:off x="2004537" y="1677072"/>
            <a:ext cx="2702593" cy="70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240496" bIns="40083" anchor="ctr"/>
          <a:lstStyle/>
          <a:p>
            <a:pPr algn="r">
              <a:lnSpc>
                <a:spcPct val="80000"/>
              </a:lnSpc>
              <a:spcBef>
                <a:spcPts val="526"/>
              </a:spcBef>
            </a:pPr>
            <a:r>
              <a:rPr lang="en-GB" altLang="en-US" sz="21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2001-</a:t>
            </a:r>
            <a:br>
              <a:rPr lang="en-GB" altLang="en-US" sz="21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en-GB" altLang="en-US" sz="21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2011</a:t>
            </a:r>
            <a:endParaRPr lang="en-US" altLang="en-US" sz="21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856" name="Rectangle 6"/>
          <p:cNvSpPr>
            <a:spLocks noChangeArrowheads="1"/>
          </p:cNvSpPr>
          <p:nvPr/>
        </p:nvSpPr>
        <p:spPr bwMode="auto">
          <a:xfrm>
            <a:off x="2004537" y="832058"/>
            <a:ext cx="2702593" cy="70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240496" bIns="40083" anchor="ctr"/>
          <a:lstStyle/>
          <a:p>
            <a:pPr algn="r">
              <a:lnSpc>
                <a:spcPct val="80000"/>
              </a:lnSpc>
              <a:spcBef>
                <a:spcPts val="526"/>
              </a:spcBef>
            </a:pPr>
            <a:r>
              <a:rPr lang="en-GB" altLang="en-US" sz="21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2012-</a:t>
            </a:r>
            <a:br>
              <a:rPr lang="en-GB" altLang="en-US" sz="21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en-GB" altLang="en-US" sz="21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Present</a:t>
            </a:r>
            <a:endParaRPr lang="en-US" altLang="en-US" sz="21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6425">
            <a:off x="194157" y="1545179"/>
            <a:ext cx="3003951" cy="367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2"/>
          <p:cNvPicPr>
            <a:picLocks noChangeAspect="1" noChangeArrowheads="1"/>
          </p:cNvPicPr>
          <p:nvPr/>
        </p:nvPicPr>
        <p:blipFill>
          <a:blip r:embed="rId3" cstate="print">
            <a:lum bright="100000" contrast="-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900" y="1046551"/>
            <a:ext cx="1368952" cy="28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8" name="Freeform 11"/>
          <p:cNvSpPr>
            <a:spLocks/>
          </p:cNvSpPr>
          <p:nvPr/>
        </p:nvSpPr>
        <p:spPr bwMode="auto">
          <a:xfrm>
            <a:off x="2875071" y="1004804"/>
            <a:ext cx="712995" cy="5104632"/>
          </a:xfrm>
          <a:custGeom>
            <a:avLst/>
            <a:gdLst>
              <a:gd name="T0" fmla="*/ 772319 w 300"/>
              <a:gd name="T1" fmla="*/ 2046880 h 2115"/>
              <a:gd name="T2" fmla="*/ 625079 w 300"/>
              <a:gd name="T3" fmla="*/ 1208431 h 2115"/>
              <a:gd name="T4" fmla="*/ 452835 w 300"/>
              <a:gd name="T5" fmla="*/ 630833 h 2115"/>
              <a:gd name="T6" fmla="*/ 408385 w 300"/>
              <a:gd name="T7" fmla="*/ 505731 h 2115"/>
              <a:gd name="T8" fmla="*/ 497285 w 300"/>
              <a:gd name="T9" fmla="*/ 471128 h 2115"/>
              <a:gd name="T10" fmla="*/ 111125 w 300"/>
              <a:gd name="T11" fmla="*/ 0 h 2115"/>
              <a:gd name="T12" fmla="*/ 200025 w 300"/>
              <a:gd name="T13" fmla="*/ 590907 h 2115"/>
              <a:gd name="T14" fmla="*/ 291703 w 300"/>
              <a:gd name="T15" fmla="*/ 553643 h 2115"/>
              <a:gd name="T16" fmla="*/ 330597 w 300"/>
              <a:gd name="T17" fmla="*/ 670759 h 2115"/>
              <a:gd name="T18" fmla="*/ 477838 w 300"/>
              <a:gd name="T19" fmla="*/ 1240372 h 2115"/>
              <a:gd name="T20" fmla="*/ 591741 w 300"/>
              <a:gd name="T21" fmla="*/ 2062851 h 2115"/>
              <a:gd name="T22" fmla="*/ 613966 w 300"/>
              <a:gd name="T23" fmla="*/ 3013093 h 2115"/>
              <a:gd name="T24" fmla="*/ 502841 w 300"/>
              <a:gd name="T25" fmla="*/ 3955350 h 2115"/>
              <a:gd name="T26" fmla="*/ 458391 w 300"/>
              <a:gd name="T27" fmla="*/ 4173613 h 2115"/>
              <a:gd name="T28" fmla="*/ 408385 w 300"/>
              <a:gd name="T29" fmla="*/ 4381229 h 2115"/>
              <a:gd name="T30" fmla="*/ 302816 w 300"/>
              <a:gd name="T31" fmla="*/ 4759196 h 2115"/>
              <a:gd name="T32" fmla="*/ 194469 w 300"/>
              <a:gd name="T33" fmla="*/ 5070620 h 2115"/>
              <a:gd name="T34" fmla="*/ 97234 w 300"/>
              <a:gd name="T35" fmla="*/ 5302192 h 2115"/>
              <a:gd name="T36" fmla="*/ 58341 w 300"/>
              <a:gd name="T37" fmla="*/ 5384706 h 2115"/>
              <a:gd name="T38" fmla="*/ 25003 w 300"/>
              <a:gd name="T39" fmla="*/ 5445926 h 2115"/>
              <a:gd name="T40" fmla="*/ 0 w 300"/>
              <a:gd name="T41" fmla="*/ 5496499 h 2115"/>
              <a:gd name="T42" fmla="*/ 277813 w 300"/>
              <a:gd name="T43" fmla="*/ 5629586 h 2115"/>
              <a:gd name="T44" fmla="*/ 302816 w 300"/>
              <a:gd name="T45" fmla="*/ 5573689 h 2115"/>
              <a:gd name="T46" fmla="*/ 336153 w 300"/>
              <a:gd name="T47" fmla="*/ 5507146 h 2115"/>
              <a:gd name="T48" fmla="*/ 375047 w 300"/>
              <a:gd name="T49" fmla="*/ 5416647 h 2115"/>
              <a:gd name="T50" fmla="*/ 472282 w 300"/>
              <a:gd name="T51" fmla="*/ 5163781 h 2115"/>
              <a:gd name="T52" fmla="*/ 572294 w 300"/>
              <a:gd name="T53" fmla="*/ 4833725 h 2115"/>
              <a:gd name="T54" fmla="*/ 666750 w 300"/>
              <a:gd name="T55" fmla="*/ 4439787 h 2115"/>
              <a:gd name="T56" fmla="*/ 711200 w 300"/>
              <a:gd name="T57" fmla="*/ 4221524 h 2115"/>
              <a:gd name="T58" fmla="*/ 750094 w 300"/>
              <a:gd name="T59" fmla="*/ 3995276 h 2115"/>
              <a:gd name="T60" fmla="*/ 830660 w 300"/>
              <a:gd name="T61" fmla="*/ 3018416 h 2115"/>
              <a:gd name="T62" fmla="*/ 772319 w 300"/>
              <a:gd name="T63" fmla="*/ 2046880 h 2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00" h="2115">
                <a:moveTo>
                  <a:pt x="278" y="769"/>
                </a:moveTo>
                <a:cubicBezTo>
                  <a:pt x="264" y="653"/>
                  <a:pt x="246" y="546"/>
                  <a:pt x="225" y="454"/>
                </a:cubicBezTo>
                <a:cubicBezTo>
                  <a:pt x="204" y="363"/>
                  <a:pt x="181" y="289"/>
                  <a:pt x="163" y="237"/>
                </a:cubicBezTo>
                <a:cubicBezTo>
                  <a:pt x="157" y="219"/>
                  <a:pt x="151" y="203"/>
                  <a:pt x="147" y="190"/>
                </a:cubicBezTo>
                <a:cubicBezTo>
                  <a:pt x="179" y="177"/>
                  <a:pt x="179" y="177"/>
                  <a:pt x="179" y="177"/>
                </a:cubicBezTo>
                <a:cubicBezTo>
                  <a:pt x="40" y="0"/>
                  <a:pt x="40" y="0"/>
                  <a:pt x="40" y="0"/>
                </a:cubicBezTo>
                <a:cubicBezTo>
                  <a:pt x="72" y="222"/>
                  <a:pt x="72" y="222"/>
                  <a:pt x="72" y="222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109" y="220"/>
                  <a:pt x="114" y="235"/>
                  <a:pt x="119" y="252"/>
                </a:cubicBezTo>
                <a:cubicBezTo>
                  <a:pt x="134" y="302"/>
                  <a:pt x="154" y="376"/>
                  <a:pt x="172" y="466"/>
                </a:cubicBezTo>
                <a:cubicBezTo>
                  <a:pt x="189" y="555"/>
                  <a:pt x="203" y="661"/>
                  <a:pt x="213" y="775"/>
                </a:cubicBezTo>
                <a:cubicBezTo>
                  <a:pt x="223" y="889"/>
                  <a:pt x="226" y="1011"/>
                  <a:pt x="221" y="1132"/>
                </a:cubicBezTo>
                <a:cubicBezTo>
                  <a:pt x="215" y="1253"/>
                  <a:pt x="201" y="1374"/>
                  <a:pt x="181" y="1486"/>
                </a:cubicBezTo>
                <a:cubicBezTo>
                  <a:pt x="176" y="1514"/>
                  <a:pt x="170" y="1541"/>
                  <a:pt x="165" y="1568"/>
                </a:cubicBezTo>
                <a:cubicBezTo>
                  <a:pt x="159" y="1595"/>
                  <a:pt x="153" y="1621"/>
                  <a:pt x="147" y="1646"/>
                </a:cubicBezTo>
                <a:cubicBezTo>
                  <a:pt x="134" y="1697"/>
                  <a:pt x="122" y="1745"/>
                  <a:pt x="109" y="1788"/>
                </a:cubicBezTo>
                <a:cubicBezTo>
                  <a:pt x="96" y="1831"/>
                  <a:pt x="83" y="1871"/>
                  <a:pt x="70" y="1905"/>
                </a:cubicBezTo>
                <a:cubicBezTo>
                  <a:pt x="58" y="1939"/>
                  <a:pt x="45" y="1968"/>
                  <a:pt x="35" y="1992"/>
                </a:cubicBezTo>
                <a:cubicBezTo>
                  <a:pt x="30" y="2004"/>
                  <a:pt x="25" y="2014"/>
                  <a:pt x="21" y="2023"/>
                </a:cubicBezTo>
                <a:cubicBezTo>
                  <a:pt x="16" y="2032"/>
                  <a:pt x="13" y="2040"/>
                  <a:pt x="9" y="2046"/>
                </a:cubicBezTo>
                <a:cubicBezTo>
                  <a:pt x="3" y="2058"/>
                  <a:pt x="0" y="2065"/>
                  <a:pt x="0" y="2065"/>
                </a:cubicBezTo>
                <a:cubicBezTo>
                  <a:pt x="100" y="2115"/>
                  <a:pt x="100" y="2115"/>
                  <a:pt x="100" y="2115"/>
                </a:cubicBezTo>
                <a:cubicBezTo>
                  <a:pt x="100" y="2115"/>
                  <a:pt x="103" y="2108"/>
                  <a:pt x="109" y="2094"/>
                </a:cubicBezTo>
                <a:cubicBezTo>
                  <a:pt x="113" y="2088"/>
                  <a:pt x="116" y="2079"/>
                  <a:pt x="121" y="2069"/>
                </a:cubicBezTo>
                <a:cubicBezTo>
                  <a:pt x="125" y="2059"/>
                  <a:pt x="130" y="2048"/>
                  <a:pt x="135" y="2035"/>
                </a:cubicBezTo>
                <a:cubicBezTo>
                  <a:pt x="146" y="2008"/>
                  <a:pt x="158" y="1977"/>
                  <a:pt x="170" y="1940"/>
                </a:cubicBezTo>
                <a:cubicBezTo>
                  <a:pt x="182" y="1903"/>
                  <a:pt x="195" y="1861"/>
                  <a:pt x="206" y="1816"/>
                </a:cubicBezTo>
                <a:cubicBezTo>
                  <a:pt x="218" y="1770"/>
                  <a:pt x="230" y="1720"/>
                  <a:pt x="240" y="1668"/>
                </a:cubicBezTo>
                <a:cubicBezTo>
                  <a:pt x="246" y="1641"/>
                  <a:pt x="251" y="1614"/>
                  <a:pt x="256" y="1586"/>
                </a:cubicBezTo>
                <a:cubicBezTo>
                  <a:pt x="261" y="1558"/>
                  <a:pt x="266" y="1530"/>
                  <a:pt x="270" y="1501"/>
                </a:cubicBezTo>
                <a:cubicBezTo>
                  <a:pt x="287" y="1385"/>
                  <a:pt x="297" y="1259"/>
                  <a:pt x="299" y="1134"/>
                </a:cubicBezTo>
                <a:cubicBezTo>
                  <a:pt x="300" y="1009"/>
                  <a:pt x="292" y="885"/>
                  <a:pt x="278" y="7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165" tIns="40083" rIns="80165" bIns="40083"/>
          <a:lstStyle/>
          <a:p>
            <a:endParaRPr lang="en-GB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613129" y="2530657"/>
            <a:ext cx="1715263" cy="183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none" lIns="91372" tIns="45686" rIns="91372" bIns="45686" anchor="ctr">
            <a:normAutofit/>
          </a:bodyPr>
          <a:lstStyle>
            <a:lvl1pPr algn="l" defTabSz="520378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52037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52037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52037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52037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6915" algn="ctr" defTabSz="52037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3834" algn="ctr" defTabSz="52037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0752" algn="ctr" defTabSz="52037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7669" algn="ctr" defTabSz="52037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r>
              <a:rPr lang="en-GB" altLang="en-GB" dirty="0" smtClean="0"/>
              <a:t>History</a:t>
            </a:r>
            <a:br>
              <a:rPr lang="en-GB" altLang="en-GB" dirty="0" smtClean="0"/>
            </a:br>
            <a:r>
              <a:rPr lang="en-GB" altLang="en-GB" sz="1900" dirty="0"/>
              <a:t>&gt;100 years operating </a:t>
            </a:r>
          </a:p>
          <a:p>
            <a:pPr algn="ctr">
              <a:defRPr/>
            </a:pPr>
            <a:r>
              <a:rPr lang="en-GB" altLang="en-GB" sz="1900" dirty="0"/>
              <a:t>experience</a:t>
            </a:r>
          </a:p>
        </p:txBody>
      </p:sp>
      <p:grpSp>
        <p:nvGrpSpPr>
          <p:cNvPr id="35860" name="Group 5"/>
          <p:cNvGrpSpPr>
            <a:grpSpLocks noChangeAspect="1"/>
          </p:cNvGrpSpPr>
          <p:nvPr/>
        </p:nvGrpSpPr>
        <p:grpSpPr bwMode="auto">
          <a:xfrm>
            <a:off x="7207368" y="1757687"/>
            <a:ext cx="1496612" cy="547028"/>
            <a:chOff x="3817" y="2483"/>
            <a:chExt cx="1461" cy="503"/>
          </a:xfrm>
        </p:grpSpPr>
        <p:sp>
          <p:nvSpPr>
            <p:cNvPr id="35862" name="Freeform 6"/>
            <p:cNvSpPr>
              <a:spLocks/>
            </p:cNvSpPr>
            <p:nvPr/>
          </p:nvSpPr>
          <p:spPr bwMode="auto">
            <a:xfrm>
              <a:off x="3817" y="2483"/>
              <a:ext cx="1461" cy="503"/>
            </a:xfrm>
            <a:custGeom>
              <a:avLst/>
              <a:gdLst>
                <a:gd name="T0" fmla="*/ 0 w 1461"/>
                <a:gd name="T1" fmla="*/ 247 h 503"/>
                <a:gd name="T2" fmla="*/ 726 w 1461"/>
                <a:gd name="T3" fmla="*/ 0 h 503"/>
                <a:gd name="T4" fmla="*/ 1461 w 1461"/>
                <a:gd name="T5" fmla="*/ 249 h 503"/>
                <a:gd name="T6" fmla="*/ 726 w 1461"/>
                <a:gd name="T7" fmla="*/ 503 h 503"/>
                <a:gd name="T8" fmla="*/ 0 w 1461"/>
                <a:gd name="T9" fmla="*/ 247 h 503"/>
                <a:gd name="T10" fmla="*/ 0 w 1461"/>
                <a:gd name="T11" fmla="*/ 247 h 5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61" h="503">
                  <a:moveTo>
                    <a:pt x="0" y="247"/>
                  </a:moveTo>
                  <a:lnTo>
                    <a:pt x="726" y="0"/>
                  </a:lnTo>
                  <a:lnTo>
                    <a:pt x="1461" y="249"/>
                  </a:lnTo>
                  <a:lnTo>
                    <a:pt x="726" y="503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3" name="Freeform 7"/>
            <p:cNvSpPr>
              <a:spLocks noEditPoints="1"/>
            </p:cNvSpPr>
            <p:nvPr/>
          </p:nvSpPr>
          <p:spPr bwMode="auto">
            <a:xfrm>
              <a:off x="4173" y="2630"/>
              <a:ext cx="796" cy="210"/>
            </a:xfrm>
            <a:custGeom>
              <a:avLst/>
              <a:gdLst>
                <a:gd name="T0" fmla="*/ 796 w 1106"/>
                <a:gd name="T1" fmla="*/ 39 h 291"/>
                <a:gd name="T2" fmla="*/ 788 w 1106"/>
                <a:gd name="T3" fmla="*/ 52 h 291"/>
                <a:gd name="T4" fmla="*/ 721 w 1106"/>
                <a:gd name="T5" fmla="*/ 185 h 291"/>
                <a:gd name="T6" fmla="*/ 733 w 1106"/>
                <a:gd name="T7" fmla="*/ 205 h 291"/>
                <a:gd name="T8" fmla="*/ 654 w 1106"/>
                <a:gd name="T9" fmla="*/ 194 h 291"/>
                <a:gd name="T10" fmla="*/ 636 w 1106"/>
                <a:gd name="T11" fmla="*/ 113 h 291"/>
                <a:gd name="T12" fmla="*/ 603 w 1106"/>
                <a:gd name="T13" fmla="*/ 185 h 291"/>
                <a:gd name="T14" fmla="*/ 615 w 1106"/>
                <a:gd name="T15" fmla="*/ 194 h 291"/>
                <a:gd name="T16" fmla="*/ 530 w 1106"/>
                <a:gd name="T17" fmla="*/ 205 h 291"/>
                <a:gd name="T18" fmla="*/ 543 w 1106"/>
                <a:gd name="T19" fmla="*/ 185 h 291"/>
                <a:gd name="T20" fmla="*/ 495 w 1106"/>
                <a:gd name="T21" fmla="*/ 58 h 291"/>
                <a:gd name="T22" fmla="*/ 481 w 1106"/>
                <a:gd name="T23" fmla="*/ 51 h 291"/>
                <a:gd name="T24" fmla="*/ 559 w 1106"/>
                <a:gd name="T25" fmla="*/ 39 h 291"/>
                <a:gd name="T26" fmla="*/ 549 w 1106"/>
                <a:gd name="T27" fmla="*/ 58 h 291"/>
                <a:gd name="T28" fmla="*/ 576 w 1106"/>
                <a:gd name="T29" fmla="*/ 136 h 291"/>
                <a:gd name="T30" fmla="*/ 636 w 1106"/>
                <a:gd name="T31" fmla="*/ 45 h 291"/>
                <a:gd name="T32" fmla="*/ 698 w 1106"/>
                <a:gd name="T33" fmla="*/ 140 h 291"/>
                <a:gd name="T34" fmla="*/ 718 w 1106"/>
                <a:gd name="T35" fmla="*/ 51 h 291"/>
                <a:gd name="T36" fmla="*/ 715 w 1106"/>
                <a:gd name="T37" fmla="*/ 39 h 291"/>
                <a:gd name="T38" fmla="*/ 371 w 1106"/>
                <a:gd name="T39" fmla="*/ 28 h 291"/>
                <a:gd name="T40" fmla="*/ 371 w 1106"/>
                <a:gd name="T41" fmla="*/ 210 h 291"/>
                <a:gd name="T42" fmla="*/ 371 w 1106"/>
                <a:gd name="T43" fmla="*/ 71 h 291"/>
                <a:gd name="T44" fmla="*/ 371 w 1106"/>
                <a:gd name="T45" fmla="*/ 172 h 291"/>
                <a:gd name="T46" fmla="*/ 371 w 1106"/>
                <a:gd name="T47" fmla="*/ 71 h 291"/>
                <a:gd name="T48" fmla="*/ 150 w 1106"/>
                <a:gd name="T49" fmla="*/ 0 h 291"/>
                <a:gd name="T50" fmla="*/ 0 w 1106"/>
                <a:gd name="T51" fmla="*/ 10 h 291"/>
                <a:gd name="T52" fmla="*/ 22 w 1106"/>
                <a:gd name="T53" fmla="*/ 17 h 291"/>
                <a:gd name="T54" fmla="*/ 22 w 1106"/>
                <a:gd name="T55" fmla="*/ 17 h 291"/>
                <a:gd name="T56" fmla="*/ 22 w 1106"/>
                <a:gd name="T57" fmla="*/ 17 h 291"/>
                <a:gd name="T58" fmla="*/ 21 w 1106"/>
                <a:gd name="T59" fmla="*/ 184 h 291"/>
                <a:gd name="T60" fmla="*/ 0 w 1106"/>
                <a:gd name="T61" fmla="*/ 202 h 291"/>
                <a:gd name="T62" fmla="*/ 233 w 1106"/>
                <a:gd name="T63" fmla="*/ 102 h 291"/>
                <a:gd name="T64" fmla="*/ 68 w 1106"/>
                <a:gd name="T65" fmla="*/ 43 h 291"/>
                <a:gd name="T66" fmla="*/ 191 w 1106"/>
                <a:gd name="T67" fmla="*/ 102 h 291"/>
                <a:gd name="T68" fmla="*/ 68 w 1106"/>
                <a:gd name="T69" fmla="*/ 157 h 2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06" h="291">
                  <a:moveTo>
                    <a:pt x="994" y="54"/>
                  </a:moveTo>
                  <a:cubicBezTo>
                    <a:pt x="1106" y="54"/>
                    <a:pt x="1106" y="54"/>
                    <a:pt x="1106" y="54"/>
                  </a:cubicBezTo>
                  <a:cubicBezTo>
                    <a:pt x="1106" y="71"/>
                    <a:pt x="1106" y="71"/>
                    <a:pt x="1106" y="71"/>
                  </a:cubicBezTo>
                  <a:cubicBezTo>
                    <a:pt x="1106" y="71"/>
                    <a:pt x="1097" y="71"/>
                    <a:pt x="1095" y="72"/>
                  </a:cubicBezTo>
                  <a:cubicBezTo>
                    <a:pt x="1088" y="73"/>
                    <a:pt x="1084" y="76"/>
                    <a:pt x="1082" y="79"/>
                  </a:cubicBezTo>
                  <a:cubicBezTo>
                    <a:pt x="1082" y="79"/>
                    <a:pt x="1002" y="257"/>
                    <a:pt x="1002" y="257"/>
                  </a:cubicBezTo>
                  <a:cubicBezTo>
                    <a:pt x="1002" y="265"/>
                    <a:pt x="1002" y="268"/>
                    <a:pt x="1019" y="268"/>
                  </a:cubicBezTo>
                  <a:cubicBezTo>
                    <a:pt x="1019" y="284"/>
                    <a:pt x="1019" y="284"/>
                    <a:pt x="1019" y="284"/>
                  </a:cubicBezTo>
                  <a:cubicBezTo>
                    <a:pt x="909" y="285"/>
                    <a:pt x="909" y="285"/>
                    <a:pt x="909" y="285"/>
                  </a:cubicBezTo>
                  <a:cubicBezTo>
                    <a:pt x="909" y="269"/>
                    <a:pt x="909" y="269"/>
                    <a:pt x="909" y="269"/>
                  </a:cubicBezTo>
                  <a:cubicBezTo>
                    <a:pt x="919" y="269"/>
                    <a:pt x="922" y="266"/>
                    <a:pt x="922" y="257"/>
                  </a:cubicBezTo>
                  <a:cubicBezTo>
                    <a:pt x="922" y="254"/>
                    <a:pt x="884" y="156"/>
                    <a:pt x="884" y="156"/>
                  </a:cubicBezTo>
                  <a:cubicBezTo>
                    <a:pt x="839" y="253"/>
                    <a:pt x="839" y="253"/>
                    <a:pt x="839" y="253"/>
                  </a:cubicBezTo>
                  <a:cubicBezTo>
                    <a:pt x="838" y="255"/>
                    <a:pt x="838" y="256"/>
                    <a:pt x="838" y="257"/>
                  </a:cubicBezTo>
                  <a:cubicBezTo>
                    <a:pt x="838" y="266"/>
                    <a:pt x="843" y="269"/>
                    <a:pt x="855" y="269"/>
                  </a:cubicBezTo>
                  <a:cubicBezTo>
                    <a:pt x="855" y="269"/>
                    <a:pt x="855" y="269"/>
                    <a:pt x="855" y="269"/>
                  </a:cubicBezTo>
                  <a:cubicBezTo>
                    <a:pt x="855" y="285"/>
                    <a:pt x="855" y="285"/>
                    <a:pt x="855" y="285"/>
                  </a:cubicBezTo>
                  <a:cubicBezTo>
                    <a:pt x="736" y="284"/>
                    <a:pt x="736" y="284"/>
                    <a:pt x="736" y="284"/>
                  </a:cubicBezTo>
                  <a:cubicBezTo>
                    <a:pt x="736" y="268"/>
                    <a:pt x="736" y="268"/>
                    <a:pt x="736" y="268"/>
                  </a:cubicBezTo>
                  <a:cubicBezTo>
                    <a:pt x="746" y="268"/>
                    <a:pt x="754" y="266"/>
                    <a:pt x="754" y="257"/>
                  </a:cubicBezTo>
                  <a:cubicBezTo>
                    <a:pt x="754" y="255"/>
                    <a:pt x="754" y="253"/>
                    <a:pt x="754" y="251"/>
                  </a:cubicBezTo>
                  <a:cubicBezTo>
                    <a:pt x="688" y="80"/>
                    <a:pt x="688" y="80"/>
                    <a:pt x="688" y="80"/>
                  </a:cubicBezTo>
                  <a:cubicBezTo>
                    <a:pt x="688" y="80"/>
                    <a:pt x="688" y="80"/>
                    <a:pt x="688" y="80"/>
                  </a:cubicBezTo>
                  <a:cubicBezTo>
                    <a:pt x="685" y="75"/>
                    <a:pt x="686" y="71"/>
                    <a:pt x="669" y="71"/>
                  </a:cubicBezTo>
                  <a:cubicBezTo>
                    <a:pt x="669" y="54"/>
                    <a:pt x="669" y="54"/>
                    <a:pt x="669" y="54"/>
                  </a:cubicBezTo>
                  <a:cubicBezTo>
                    <a:pt x="777" y="54"/>
                    <a:pt x="777" y="54"/>
                    <a:pt x="777" y="54"/>
                  </a:cubicBezTo>
                  <a:cubicBezTo>
                    <a:pt x="777" y="71"/>
                    <a:pt x="777" y="71"/>
                    <a:pt x="777" y="71"/>
                  </a:cubicBezTo>
                  <a:cubicBezTo>
                    <a:pt x="769" y="71"/>
                    <a:pt x="763" y="71"/>
                    <a:pt x="763" y="80"/>
                  </a:cubicBezTo>
                  <a:cubicBezTo>
                    <a:pt x="763" y="80"/>
                    <a:pt x="763" y="80"/>
                    <a:pt x="763" y="80"/>
                  </a:cubicBezTo>
                  <a:cubicBezTo>
                    <a:pt x="800" y="189"/>
                    <a:pt x="800" y="189"/>
                    <a:pt x="800" y="189"/>
                  </a:cubicBezTo>
                  <a:cubicBezTo>
                    <a:pt x="845" y="62"/>
                    <a:pt x="845" y="62"/>
                    <a:pt x="845" y="62"/>
                  </a:cubicBezTo>
                  <a:cubicBezTo>
                    <a:pt x="884" y="62"/>
                    <a:pt x="884" y="62"/>
                    <a:pt x="884" y="62"/>
                  </a:cubicBezTo>
                  <a:cubicBezTo>
                    <a:pt x="921" y="61"/>
                    <a:pt x="921" y="61"/>
                    <a:pt x="921" y="61"/>
                  </a:cubicBezTo>
                  <a:cubicBezTo>
                    <a:pt x="970" y="194"/>
                    <a:pt x="970" y="194"/>
                    <a:pt x="970" y="194"/>
                  </a:cubicBezTo>
                  <a:cubicBezTo>
                    <a:pt x="1014" y="80"/>
                    <a:pt x="1014" y="80"/>
                    <a:pt x="1014" y="80"/>
                  </a:cubicBezTo>
                  <a:cubicBezTo>
                    <a:pt x="1014" y="75"/>
                    <a:pt x="1012" y="71"/>
                    <a:pt x="998" y="71"/>
                  </a:cubicBezTo>
                  <a:cubicBezTo>
                    <a:pt x="998" y="71"/>
                    <a:pt x="995" y="71"/>
                    <a:pt x="994" y="71"/>
                  </a:cubicBezTo>
                  <a:cubicBezTo>
                    <a:pt x="994" y="54"/>
                    <a:pt x="994" y="54"/>
                    <a:pt x="994" y="54"/>
                  </a:cubicBezTo>
                  <a:close/>
                  <a:moveTo>
                    <a:pt x="663" y="165"/>
                  </a:moveTo>
                  <a:cubicBezTo>
                    <a:pt x="663" y="96"/>
                    <a:pt x="605" y="39"/>
                    <a:pt x="516" y="39"/>
                  </a:cubicBezTo>
                  <a:cubicBezTo>
                    <a:pt x="426" y="39"/>
                    <a:pt x="368" y="96"/>
                    <a:pt x="368" y="165"/>
                  </a:cubicBezTo>
                  <a:cubicBezTo>
                    <a:pt x="368" y="242"/>
                    <a:pt x="427" y="291"/>
                    <a:pt x="516" y="291"/>
                  </a:cubicBezTo>
                  <a:cubicBezTo>
                    <a:pt x="605" y="291"/>
                    <a:pt x="663" y="242"/>
                    <a:pt x="663" y="165"/>
                  </a:cubicBezTo>
                  <a:close/>
                  <a:moveTo>
                    <a:pt x="516" y="98"/>
                  </a:moveTo>
                  <a:cubicBezTo>
                    <a:pt x="566" y="98"/>
                    <a:pt x="599" y="129"/>
                    <a:pt x="599" y="168"/>
                  </a:cubicBezTo>
                  <a:cubicBezTo>
                    <a:pt x="599" y="207"/>
                    <a:pt x="566" y="239"/>
                    <a:pt x="516" y="239"/>
                  </a:cubicBezTo>
                  <a:cubicBezTo>
                    <a:pt x="466" y="239"/>
                    <a:pt x="433" y="207"/>
                    <a:pt x="433" y="168"/>
                  </a:cubicBezTo>
                  <a:cubicBezTo>
                    <a:pt x="433" y="129"/>
                    <a:pt x="466" y="98"/>
                    <a:pt x="516" y="98"/>
                  </a:cubicBezTo>
                  <a:close/>
                  <a:moveTo>
                    <a:pt x="324" y="142"/>
                  </a:moveTo>
                  <a:cubicBezTo>
                    <a:pt x="324" y="66"/>
                    <a:pt x="262" y="0"/>
                    <a:pt x="209" y="0"/>
                  </a:cubicBezTo>
                  <a:cubicBezTo>
                    <a:pt x="161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14"/>
                    <a:pt x="28" y="18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1" y="24"/>
                    <a:pt x="31" y="24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29" y="255"/>
                    <a:pt x="29" y="255"/>
                    <a:pt x="29" y="255"/>
                  </a:cubicBezTo>
                  <a:cubicBezTo>
                    <a:pt x="29" y="260"/>
                    <a:pt x="16" y="264"/>
                    <a:pt x="0" y="265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161" y="280"/>
                    <a:pt x="209" y="280"/>
                  </a:cubicBezTo>
                  <a:cubicBezTo>
                    <a:pt x="254" y="280"/>
                    <a:pt x="324" y="224"/>
                    <a:pt x="324" y="142"/>
                  </a:cubicBezTo>
                  <a:close/>
                  <a:moveTo>
                    <a:pt x="94" y="218"/>
                  </a:move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156" y="59"/>
                    <a:pt x="204" y="59"/>
                  </a:cubicBezTo>
                  <a:cubicBezTo>
                    <a:pt x="225" y="59"/>
                    <a:pt x="265" y="88"/>
                    <a:pt x="265" y="141"/>
                  </a:cubicBezTo>
                  <a:cubicBezTo>
                    <a:pt x="265" y="192"/>
                    <a:pt x="231" y="218"/>
                    <a:pt x="204" y="218"/>
                  </a:cubicBezTo>
                  <a:cubicBezTo>
                    <a:pt x="155" y="218"/>
                    <a:pt x="94" y="218"/>
                    <a:pt x="94" y="2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6" name="Picture 8" descr="Link to Chemoxy International Informa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49993" y="2565846"/>
            <a:ext cx="1059308" cy="59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Chemoxy Presentation © Chemoxy International Ltd www.chemoxy.com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68369-7673-489A-A531-BB1E59A9EF29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6873"/>
            <a:ext cx="1960645" cy="573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2724672" y="3520810"/>
            <a:ext cx="3672077" cy="368524"/>
          </a:xfrm>
          <a:custGeom>
            <a:avLst/>
            <a:gdLst>
              <a:gd name="connsiteX0" fmla="*/ 0 w 2485344"/>
              <a:gd name="connsiteY0" fmla="*/ 0 h 979200"/>
              <a:gd name="connsiteX1" fmla="*/ 2485344 w 2485344"/>
              <a:gd name="connsiteY1" fmla="*/ 0 h 979200"/>
              <a:gd name="connsiteX2" fmla="*/ 2485344 w 2485344"/>
              <a:gd name="connsiteY2" fmla="*/ 979200 h 979200"/>
              <a:gd name="connsiteX3" fmla="*/ 0 w 2485344"/>
              <a:gd name="connsiteY3" fmla="*/ 979200 h 979200"/>
              <a:gd name="connsiteX4" fmla="*/ 0 w 2485344"/>
              <a:gd name="connsiteY4" fmla="*/ 0 h 97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344" h="979200">
                <a:moveTo>
                  <a:pt x="0" y="0"/>
                </a:moveTo>
                <a:lnTo>
                  <a:pt x="2485344" y="0"/>
                </a:lnTo>
                <a:lnTo>
                  <a:pt x="2485344" y="979200"/>
                </a:lnTo>
                <a:lnTo>
                  <a:pt x="0" y="979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165" tIns="121139" rIns="80165" bIns="121139" numCol="1" spcCol="1113" anchor="ctr" anchorCtr="0">
            <a:noAutofit/>
          </a:bodyPr>
          <a:lstStyle/>
          <a:p>
            <a:pPr defTabSz="13249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100" b="1" dirty="0">
                <a:solidFill>
                  <a:srgbClr val="DA291C"/>
                </a:solidFill>
                <a:latin typeface="+mj-lt"/>
                <a:cs typeface="Arial" panose="020B0604020202020204" pitchFamily="34" charset="0"/>
              </a:rPr>
              <a:t>Distillation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2724673" y="3889334"/>
            <a:ext cx="5130858" cy="2010025"/>
          </a:xfrm>
          <a:custGeom>
            <a:avLst/>
            <a:gdLst>
              <a:gd name="connsiteX0" fmla="*/ 0 w 2485344"/>
              <a:gd name="connsiteY0" fmla="*/ 0 h 3173220"/>
              <a:gd name="connsiteX1" fmla="*/ 2485344 w 2485344"/>
              <a:gd name="connsiteY1" fmla="*/ 0 h 3173220"/>
              <a:gd name="connsiteX2" fmla="*/ 2485344 w 2485344"/>
              <a:gd name="connsiteY2" fmla="*/ 3173220 h 3173220"/>
              <a:gd name="connsiteX3" fmla="*/ 0 w 2485344"/>
              <a:gd name="connsiteY3" fmla="*/ 3173220 h 3173220"/>
              <a:gd name="connsiteX4" fmla="*/ 0 w 2485344"/>
              <a:gd name="connsiteY4" fmla="*/ 0 h 317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344" h="3173220">
                <a:moveTo>
                  <a:pt x="0" y="0"/>
                </a:moveTo>
                <a:lnTo>
                  <a:pt x="2485344" y="0"/>
                </a:lnTo>
                <a:lnTo>
                  <a:pt x="2485344" y="3173220"/>
                </a:lnTo>
                <a:lnTo>
                  <a:pt x="0" y="31732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165" tIns="93526" rIns="80165" bIns="140290" numCol="1" spcCol="1113" anchor="t" anchorCtr="0">
            <a:noAutofit/>
          </a:bodyPr>
          <a:lstStyle/>
          <a:p>
            <a:pPr marL="253301" lvl="1" indent="-253301">
              <a:lnSpc>
                <a:spcPct val="80000"/>
              </a:lnSpc>
              <a:spcBef>
                <a:spcPts val="351"/>
              </a:spcBef>
              <a:buClr>
                <a:srgbClr val="DA291C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7 High Resolution Fractionation Columns</a:t>
            </a:r>
          </a:p>
          <a:p>
            <a:pPr marL="253301" lvl="1" indent="-253301">
              <a:lnSpc>
                <a:spcPct val="80000"/>
              </a:lnSpc>
              <a:spcBef>
                <a:spcPts val="351"/>
              </a:spcBef>
              <a:buClr>
                <a:srgbClr val="DA291C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Up to 50 Theoretical Plates</a:t>
            </a:r>
          </a:p>
          <a:p>
            <a:pPr marL="253301" lvl="1" indent="-253301">
              <a:lnSpc>
                <a:spcPct val="80000"/>
              </a:lnSpc>
              <a:spcBef>
                <a:spcPts val="351"/>
              </a:spcBef>
              <a:buClr>
                <a:srgbClr val="DA291C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0.7 – 1.5m Diameter</a:t>
            </a:r>
          </a:p>
          <a:p>
            <a:pPr marL="253301" lvl="1" indent="-253301">
              <a:lnSpc>
                <a:spcPct val="80000"/>
              </a:lnSpc>
              <a:spcBef>
                <a:spcPts val="351"/>
              </a:spcBef>
              <a:buClr>
                <a:srgbClr val="DA291C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High Vacuum</a:t>
            </a:r>
          </a:p>
          <a:p>
            <a:pPr marL="253301" lvl="1" indent="-253301">
              <a:lnSpc>
                <a:spcPct val="80000"/>
              </a:lnSpc>
              <a:spcBef>
                <a:spcPts val="351"/>
              </a:spcBef>
              <a:buClr>
                <a:srgbClr val="DA291C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Side Streams</a:t>
            </a:r>
          </a:p>
          <a:p>
            <a:pPr marL="253301" lvl="1" indent="-253301">
              <a:lnSpc>
                <a:spcPct val="80000"/>
              </a:lnSpc>
              <a:spcBef>
                <a:spcPts val="351"/>
              </a:spcBef>
              <a:buClr>
                <a:srgbClr val="DA291C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 to 240°C</a:t>
            </a:r>
          </a:p>
        </p:txBody>
      </p:sp>
      <p:sp>
        <p:nvSpPr>
          <p:cNvPr id="11" name="Freeform 10"/>
          <p:cNvSpPr/>
          <p:nvPr/>
        </p:nvSpPr>
        <p:spPr>
          <a:xfrm>
            <a:off x="2724672" y="1483747"/>
            <a:ext cx="3672077" cy="368524"/>
          </a:xfrm>
          <a:custGeom>
            <a:avLst/>
            <a:gdLst>
              <a:gd name="connsiteX0" fmla="*/ 0 w 2485344"/>
              <a:gd name="connsiteY0" fmla="*/ 0 h 979200"/>
              <a:gd name="connsiteX1" fmla="*/ 2485344 w 2485344"/>
              <a:gd name="connsiteY1" fmla="*/ 0 h 979200"/>
              <a:gd name="connsiteX2" fmla="*/ 2485344 w 2485344"/>
              <a:gd name="connsiteY2" fmla="*/ 979200 h 979200"/>
              <a:gd name="connsiteX3" fmla="*/ 0 w 2485344"/>
              <a:gd name="connsiteY3" fmla="*/ 979200 h 979200"/>
              <a:gd name="connsiteX4" fmla="*/ 0 w 2485344"/>
              <a:gd name="connsiteY4" fmla="*/ 0 h 97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344" h="979200">
                <a:moveTo>
                  <a:pt x="0" y="0"/>
                </a:moveTo>
                <a:lnTo>
                  <a:pt x="2485344" y="0"/>
                </a:lnTo>
                <a:lnTo>
                  <a:pt x="2485344" y="979200"/>
                </a:lnTo>
                <a:lnTo>
                  <a:pt x="0" y="979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165" tIns="121139" rIns="80165" bIns="121139" numCol="1" spcCol="1113" anchor="ctr" anchorCtr="0">
            <a:noAutofit/>
          </a:bodyPr>
          <a:lstStyle/>
          <a:p>
            <a:pPr defTabSz="13249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100" b="1" dirty="0">
                <a:solidFill>
                  <a:srgbClr val="DA291C"/>
                </a:solidFill>
                <a:latin typeface="+mj-lt"/>
                <a:cs typeface="Arial" panose="020B0604020202020204" pitchFamily="34" charset="0"/>
              </a:rPr>
              <a:t>Reaction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2734173" y="1832411"/>
            <a:ext cx="4628170" cy="1230962"/>
          </a:xfrm>
          <a:custGeom>
            <a:avLst/>
            <a:gdLst>
              <a:gd name="connsiteX0" fmla="*/ 0 w 2485344"/>
              <a:gd name="connsiteY0" fmla="*/ 0 h 3173220"/>
              <a:gd name="connsiteX1" fmla="*/ 2485344 w 2485344"/>
              <a:gd name="connsiteY1" fmla="*/ 0 h 3173220"/>
              <a:gd name="connsiteX2" fmla="*/ 2485344 w 2485344"/>
              <a:gd name="connsiteY2" fmla="*/ 3173220 h 3173220"/>
              <a:gd name="connsiteX3" fmla="*/ 0 w 2485344"/>
              <a:gd name="connsiteY3" fmla="*/ 3173220 h 3173220"/>
              <a:gd name="connsiteX4" fmla="*/ 0 w 2485344"/>
              <a:gd name="connsiteY4" fmla="*/ 0 h 317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344" h="3173220">
                <a:moveTo>
                  <a:pt x="0" y="0"/>
                </a:moveTo>
                <a:lnTo>
                  <a:pt x="2485344" y="0"/>
                </a:lnTo>
                <a:lnTo>
                  <a:pt x="2485344" y="3173220"/>
                </a:lnTo>
                <a:lnTo>
                  <a:pt x="0" y="31732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165" tIns="93526" rIns="80165" bIns="140290" numCol="1" spcCol="1113" anchor="t" anchorCtr="0">
            <a:noAutofit/>
          </a:bodyPr>
          <a:lstStyle/>
          <a:p>
            <a:pPr marL="253301" lvl="1" indent="-253301">
              <a:lnSpc>
                <a:spcPct val="80000"/>
              </a:lnSpc>
              <a:spcBef>
                <a:spcPts val="351"/>
              </a:spcBef>
              <a:buClr>
                <a:srgbClr val="DA291C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8 Reaction Units 9-30m</a:t>
            </a:r>
            <a:r>
              <a:rPr lang="en-GB" sz="1900" baseline="30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</a:t>
            </a:r>
          </a:p>
          <a:p>
            <a:pPr marL="253301" lvl="1" indent="-253301">
              <a:lnSpc>
                <a:spcPct val="80000"/>
              </a:lnSpc>
              <a:spcBef>
                <a:spcPts val="351"/>
              </a:spcBef>
              <a:buClr>
                <a:srgbClr val="DA291C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Glass, Stainless Steel</a:t>
            </a:r>
          </a:p>
          <a:p>
            <a:pPr marL="253301" lvl="1" indent="-253301">
              <a:lnSpc>
                <a:spcPct val="80000"/>
              </a:lnSpc>
              <a:spcBef>
                <a:spcPts val="351"/>
              </a:spcBef>
              <a:buClr>
                <a:srgbClr val="DA291C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Chloride resistant steels</a:t>
            </a:r>
          </a:p>
          <a:p>
            <a:pPr marL="253301" lvl="1" indent="-253301">
              <a:lnSpc>
                <a:spcPct val="80000"/>
              </a:lnSpc>
              <a:spcBef>
                <a:spcPts val="351"/>
              </a:spcBef>
              <a:buClr>
                <a:srgbClr val="DA291C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Solids handling/Filtration</a:t>
            </a:r>
          </a:p>
          <a:p>
            <a:pPr marL="253301" lvl="1" indent="-253301">
              <a:lnSpc>
                <a:spcPct val="80000"/>
              </a:lnSpc>
              <a:spcBef>
                <a:spcPts val="351"/>
              </a:spcBef>
              <a:buClr>
                <a:srgbClr val="DA291C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Hazardous Chemistry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4140" y="796942"/>
            <a:ext cx="8594662" cy="551347"/>
          </a:xfrm>
        </p:spPr>
        <p:txBody>
          <a:bodyPr>
            <a:normAutofit fontScale="90000"/>
          </a:bodyPr>
          <a:lstStyle/>
          <a:p>
            <a:pPr algn="ctr" defTabSz="456215">
              <a:defRPr/>
            </a:pPr>
            <a:r>
              <a:rPr lang="en-GB" dirty="0" smtClean="0"/>
              <a:t>Capabilities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7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0" b="11466"/>
          <a:stretch/>
        </p:blipFill>
        <p:spPr bwMode="auto">
          <a:xfrm>
            <a:off x="5566768" y="3722177"/>
            <a:ext cx="3577233" cy="277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0" y="3145410"/>
            <a:ext cx="9144000" cy="1469777"/>
          </a:xfrm>
        </p:spPr>
        <p:txBody>
          <a:bodyPr>
            <a:normAutofit fontScale="90000"/>
          </a:bodyPr>
          <a:lstStyle/>
          <a:p>
            <a:pPr defTabSz="456272">
              <a:defRPr/>
            </a:pP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endParaRPr lang="en-GB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39024" y="809025"/>
            <a:ext cx="8629285" cy="1239450"/>
          </a:xfrm>
          <a:prstGeom prst="rect">
            <a:avLst/>
          </a:prstGeom>
          <a:noFill/>
        </p:spPr>
        <p:txBody>
          <a:bodyPr lIns="91384" tIns="45691" rIns="91384" bIns="45691">
            <a:spAutoFit/>
          </a:bodyPr>
          <a:lstStyle/>
          <a:p>
            <a:pPr algn="ctr" defTabSz="913722">
              <a:defRPr/>
            </a:pPr>
            <a:r>
              <a:rPr lang="en-GB" sz="3600" b="1" dirty="0" smtClean="0">
                <a:solidFill>
                  <a:prstClr val="black"/>
                </a:solidFill>
                <a:latin typeface="Calibri"/>
              </a:rPr>
              <a:t>Waste2Go Project –</a:t>
            </a:r>
            <a:r>
              <a:rPr lang="en-GB" sz="36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en-GB" sz="3600" b="1" dirty="0">
                <a:solidFill>
                  <a:prstClr val="black"/>
                </a:solidFill>
                <a:latin typeface="Calibri"/>
              </a:rPr>
            </a:br>
            <a:r>
              <a:rPr lang="en-GB" sz="3600" b="1" dirty="0" smtClean="0">
                <a:solidFill>
                  <a:prstClr val="black"/>
                </a:solidFill>
                <a:latin typeface="Calibri"/>
              </a:rPr>
              <a:t>Chemoxy Participation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24" y="2150683"/>
            <a:ext cx="8629285" cy="1200270"/>
          </a:xfrm>
          <a:prstGeom prst="rect">
            <a:avLst/>
          </a:prstGeom>
          <a:noFill/>
        </p:spPr>
        <p:txBody>
          <a:bodyPr lIns="91384" tIns="45691" rIns="91384" bIns="45691">
            <a:spAutoFit/>
          </a:bodyPr>
          <a:lstStyle/>
          <a:p>
            <a:pPr algn="ctr" defTabSz="913722"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Initial Intention – Production of Industrially Useful Products from MSW Feedstock</a:t>
            </a:r>
          </a:p>
          <a:p>
            <a:pPr algn="ctr" defTabSz="913722">
              <a:defRPr/>
            </a:pP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023" y="3068960"/>
            <a:ext cx="8629285" cy="1938934"/>
          </a:xfrm>
          <a:prstGeom prst="rect">
            <a:avLst/>
          </a:prstGeom>
          <a:noFill/>
        </p:spPr>
        <p:txBody>
          <a:bodyPr lIns="91384" tIns="45691" rIns="91384" bIns="45691">
            <a:spAutoFit/>
          </a:bodyPr>
          <a:lstStyle/>
          <a:p>
            <a:pPr marL="342685" indent="-342685" defTabSz="913722">
              <a:buFont typeface="Arial" pitchFamily="34" charset="0"/>
              <a:buChar char="•"/>
              <a:defRPr/>
            </a:pPr>
            <a:endParaRPr lang="en-GB" sz="800" dirty="0">
              <a:solidFill>
                <a:prstClr val="black"/>
              </a:solidFill>
              <a:latin typeface="Calibri"/>
            </a:endParaRPr>
          </a:p>
          <a:p>
            <a:pPr defTabSz="913722"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Actual Activity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685" indent="-342685" defTabSz="913722">
              <a:buFont typeface="Arial" pitchFamily="34" charset="0"/>
              <a:buChar char="•"/>
              <a:defRPr/>
            </a:pPr>
            <a:endParaRPr lang="en-GB" sz="800" dirty="0">
              <a:solidFill>
                <a:prstClr val="black"/>
              </a:solidFill>
              <a:latin typeface="Calibri"/>
            </a:endParaRPr>
          </a:p>
          <a:p>
            <a:pPr marL="342685" indent="-342685" defTabSz="913722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Fermentation of glucose derived from paper waste at CPI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685" indent="-342685" defTabSz="913722">
              <a:buFont typeface="Arial" pitchFamily="34" charset="0"/>
              <a:buChar char="•"/>
              <a:defRPr/>
            </a:pPr>
            <a:endParaRPr lang="en-GB" sz="800" dirty="0">
              <a:solidFill>
                <a:prstClr val="black"/>
              </a:solidFill>
              <a:latin typeface="Calibri"/>
            </a:endParaRPr>
          </a:p>
          <a:p>
            <a:pPr marL="342685" indent="-342685" defTabSz="913722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Conversion of Lactic Acid to Butyl Lactate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685" indent="-342685" defTabSz="913722">
              <a:buFont typeface="Arial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741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F9E4C-B426-4717-86E1-59814F5FA9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2383682"/>
              </p:ext>
            </p:extLst>
          </p:nvPr>
        </p:nvGraphicFramePr>
        <p:xfrm>
          <a:off x="395536" y="1340768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6206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Lactic Acid Ester Production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3737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Chemoxy Presentation © Chemoxy International Ltd www.chemoxy.com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F9E4C-B426-4717-86E1-59814F5FA9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2068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Lactic Acid Ester Production</a:t>
            </a:r>
          </a:p>
          <a:p>
            <a:pPr algn="ctr"/>
            <a:r>
              <a:rPr lang="en-GB" sz="3600" b="1" dirty="0" smtClean="0"/>
              <a:t>Chemistry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27915"/>
            <a:ext cx="8365722" cy="36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14300" r="27086" b="13192"/>
          <a:stretch/>
        </p:blipFill>
        <p:spPr bwMode="auto">
          <a:xfrm>
            <a:off x="6667389" y="2289417"/>
            <a:ext cx="2474119" cy="422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0" y="3161547"/>
            <a:ext cx="9144000" cy="1469777"/>
          </a:xfrm>
        </p:spPr>
        <p:txBody>
          <a:bodyPr>
            <a:normAutofit fontScale="90000"/>
          </a:bodyPr>
          <a:lstStyle/>
          <a:p>
            <a:pPr defTabSz="456272">
              <a:defRPr/>
            </a:pP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endParaRPr lang="en-GB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45815" y="765839"/>
            <a:ext cx="8651014" cy="667950"/>
          </a:xfrm>
          <a:prstGeom prst="rect">
            <a:avLst/>
          </a:prstGeom>
          <a:noFill/>
        </p:spPr>
        <p:txBody>
          <a:bodyPr lIns="91384" tIns="45691" rIns="91384" bIns="45691">
            <a:spAutoFit/>
          </a:bodyPr>
          <a:lstStyle/>
          <a:p>
            <a:pPr algn="ctr" defTabSz="913722"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814" y="1601195"/>
            <a:ext cx="8651014" cy="4893589"/>
          </a:xfrm>
          <a:prstGeom prst="rect">
            <a:avLst/>
          </a:prstGeom>
          <a:noFill/>
        </p:spPr>
        <p:txBody>
          <a:bodyPr lIns="91384" tIns="45691" rIns="91384" bIns="45691">
            <a:spAutoFit/>
          </a:bodyPr>
          <a:lstStyle/>
          <a:p>
            <a:pPr defTabSz="913722">
              <a:defRPr/>
            </a:pP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</a:rPr>
              <a:t>POSITIVES</a:t>
            </a:r>
          </a:p>
          <a:p>
            <a:pPr marL="342685" indent="-342685" defTabSz="913722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Collaboration with partners excellent</a:t>
            </a:r>
            <a:endParaRPr lang="en-GB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342685" indent="-342685" defTabSz="913722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Industrially important product manufactured as demonstration</a:t>
            </a:r>
            <a:endParaRPr lang="en-GB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342685" indent="-342685" defTabSz="913722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Commissioning of equipment at CPI a bonus</a:t>
            </a:r>
            <a:endParaRPr lang="en-GB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defTabSz="913722">
              <a:defRPr/>
            </a:pPr>
            <a:endParaRPr lang="en-GB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defTabSz="913722">
              <a:defRPr/>
            </a:pP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</a:rPr>
              <a:t>PROBLEMS</a:t>
            </a:r>
          </a:p>
          <a:p>
            <a:pPr marL="400827" indent="-400827" defTabSz="913722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Final outcome somewhat disappointing</a:t>
            </a:r>
            <a:endParaRPr lang="en-GB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400827" indent="-400827" defTabSz="913722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Project Management difficult</a:t>
            </a:r>
            <a:endParaRPr lang="en-GB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400827" indent="-400827" defTabSz="913722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defTabSz="913722">
              <a:defRPr/>
            </a:pP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</a:rPr>
              <a:t>OVERALL – 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Rather like the Curate’s Egg! </a:t>
            </a:r>
            <a:r>
              <a:rPr lang="en-GB" sz="2400" smtClean="0">
                <a:solidFill>
                  <a:prstClr val="black"/>
                </a:solidFill>
                <a:latin typeface="Calibri"/>
                <a:ea typeface="ＭＳ Ｐゴシック" charset="0"/>
              </a:rPr>
              <a:t>Good in Parts!</a:t>
            </a:r>
            <a:endParaRPr lang="en-GB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400827" indent="-400827" defTabSz="913722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400827" indent="-400827" defTabSz="913722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342685" indent="-342685" defTabSz="913722">
              <a:buFont typeface="Arial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4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2D15CEBE62D84784E0438F6A9A0780" ma:contentTypeVersion="0" ma:contentTypeDescription="Create a new document." ma:contentTypeScope="" ma:versionID="1aedb0e6336d3e409fb82e6b5ec2787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8526DA1-9A16-4EB2-A547-632A6136917B}"/>
</file>

<file path=customXml/itemProps2.xml><?xml version="1.0" encoding="utf-8"?>
<ds:datastoreItem xmlns:ds="http://schemas.openxmlformats.org/officeDocument/2006/customXml" ds:itemID="{02A01EA3-4954-445C-8D4E-669470355BC3}"/>
</file>

<file path=customXml/itemProps3.xml><?xml version="1.0" encoding="utf-8"?>
<ds:datastoreItem xmlns:ds="http://schemas.openxmlformats.org/officeDocument/2006/customXml" ds:itemID="{19662D15-7C0E-4A5B-8EB5-17D179E4A7B5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278</Words>
  <Application>Microsoft Office PowerPoint</Application>
  <PresentationFormat>On-screen Show (4:3)</PresentationFormat>
  <Paragraphs>91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Production of Lactic Acid Esters from  Waste Derived Glucose  </vt:lpstr>
      <vt:lpstr>Scope of Presentation</vt:lpstr>
      <vt:lpstr>PowerPoint Presentation</vt:lpstr>
      <vt:lpstr>Capabilities</vt:lpstr>
      <vt:lpstr>   </vt:lpstr>
      <vt:lpstr>PowerPoint Presentation</vt:lpstr>
      <vt:lpstr>PowerPoint Presentation</vt:lpstr>
      <vt:lpstr>   </vt:lpstr>
    </vt:vector>
  </TitlesOfParts>
  <Company>Chemoxy International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Lactic Acid Esters from  Waste Derived Glucose</dc:title>
  <dc:creator>David Randall</dc:creator>
  <cp:lastModifiedBy>jonathan.kearney</cp:lastModifiedBy>
  <cp:revision>7</cp:revision>
  <dcterms:created xsi:type="dcterms:W3CDTF">2015-09-10T15:10:53Z</dcterms:created>
  <dcterms:modified xsi:type="dcterms:W3CDTF">2015-09-14T10:54:27Z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0x010100142D15CEBE62D84784E0438F6A9A0780</vt:lpwstr>
  </property>
</Properties>
</file>